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61" r:id="rId10"/>
    <p:sldId id="262" r:id="rId11"/>
    <p:sldId id="263" r:id="rId12"/>
    <p:sldId id="264" r:id="rId13"/>
    <p:sldId id="269" r:id="rId14"/>
    <p:sldId id="270" r:id="rId15"/>
    <p:sldId id="271" r:id="rId16"/>
    <p:sldId id="280" r:id="rId17"/>
    <p:sldId id="28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9"/>
    <p:restoredTop sz="94643"/>
  </p:normalViewPr>
  <p:slideViewPr>
    <p:cSldViewPr snapToGrid="0">
      <p:cViewPr>
        <p:scale>
          <a:sx n="112" d="100"/>
          <a:sy n="112" d="100"/>
        </p:scale>
        <p:origin x="62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8T05:40:14.456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8T05:40:14.457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8T05:40:14.4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8T05:40:14.4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8T05:40:14.4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0.emf"/><Relationship Id="rId7" Type="http://schemas.openxmlformats.org/officeDocument/2006/relationships/image" Target="../media/image64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image" Target="../media/image77.emf"/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12" Type="http://schemas.openxmlformats.org/officeDocument/2006/relationships/image" Target="../media/image76.emf"/><Relationship Id="rId17" Type="http://schemas.openxmlformats.org/officeDocument/2006/relationships/image" Target="../media/image81.emf"/><Relationship Id="rId2" Type="http://schemas.openxmlformats.org/officeDocument/2006/relationships/image" Target="../media/image66.emf"/><Relationship Id="rId16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emf"/><Relationship Id="rId11" Type="http://schemas.openxmlformats.org/officeDocument/2006/relationships/image" Target="../media/image75.emf"/><Relationship Id="rId5" Type="http://schemas.openxmlformats.org/officeDocument/2006/relationships/image" Target="../media/image69.emf"/><Relationship Id="rId15" Type="http://schemas.openxmlformats.org/officeDocument/2006/relationships/image" Target="../media/image79.emf"/><Relationship Id="rId10" Type="http://schemas.openxmlformats.org/officeDocument/2006/relationships/image" Target="../media/image74.emf"/><Relationship Id="rId4" Type="http://schemas.openxmlformats.org/officeDocument/2006/relationships/image" Target="../media/image68.emf"/><Relationship Id="rId9" Type="http://schemas.openxmlformats.org/officeDocument/2006/relationships/image" Target="../media/image73.emf"/><Relationship Id="rId14" Type="http://schemas.openxmlformats.org/officeDocument/2006/relationships/image" Target="../media/image7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5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7" Type="http://schemas.openxmlformats.org/officeDocument/2006/relationships/image" Target="../media/image104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emf"/><Relationship Id="rId5" Type="http://schemas.openxmlformats.org/officeDocument/2006/relationships/image" Target="../media/image102.emf"/><Relationship Id="rId4" Type="http://schemas.openxmlformats.org/officeDocument/2006/relationships/image" Target="../media/image10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7" Type="http://schemas.openxmlformats.org/officeDocument/2006/relationships/image" Target="../media/image113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emf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7" Type="http://schemas.openxmlformats.org/officeDocument/2006/relationships/image" Target="../media/image121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emf"/><Relationship Id="rId5" Type="http://schemas.openxmlformats.org/officeDocument/2006/relationships/image" Target="../media/image119.emf"/><Relationship Id="rId4" Type="http://schemas.openxmlformats.org/officeDocument/2006/relationships/image" Target="../media/image11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1.xml"/><Relationship Id="rId18" Type="http://schemas.openxmlformats.org/officeDocument/2006/relationships/image" Target="../media/image128.svg"/><Relationship Id="rId3" Type="http://schemas.openxmlformats.org/officeDocument/2006/relationships/image" Target="../media/image123.png"/><Relationship Id="rId7" Type="http://schemas.openxmlformats.org/officeDocument/2006/relationships/customXml" Target="../ink/ink108.xml"/><Relationship Id="rId12" Type="http://schemas.openxmlformats.org/officeDocument/2006/relationships/image" Target="NULL"/><Relationship Id="rId17" Type="http://schemas.openxmlformats.org/officeDocument/2006/relationships/image" Target="../media/image127.png"/><Relationship Id="rId2" Type="http://schemas.openxmlformats.org/officeDocument/2006/relationships/image" Target="../media/image122.png"/><Relationship Id="rId16" Type="http://schemas.openxmlformats.org/officeDocument/2006/relationships/image" Target="../media/image126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0.xml"/><Relationship Id="rId5" Type="http://schemas.openxmlformats.org/officeDocument/2006/relationships/customXml" Target="../ink/ink107.xml"/><Relationship Id="rId15" Type="http://schemas.openxmlformats.org/officeDocument/2006/relationships/image" Target="../media/image125.png"/><Relationship Id="rId10" Type="http://schemas.openxmlformats.org/officeDocument/2006/relationships/image" Target="NULL"/><Relationship Id="rId4" Type="http://schemas.openxmlformats.org/officeDocument/2006/relationships/image" Target="../media/image124.svg"/><Relationship Id="rId9" Type="http://schemas.openxmlformats.org/officeDocument/2006/relationships/customXml" Target="../ink/ink109.xml"/><Relationship Id="rId1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em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7" Type="http://schemas.openxmlformats.org/officeDocument/2006/relationships/image" Target="../media/image143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emf"/><Relationship Id="rId5" Type="http://schemas.openxmlformats.org/officeDocument/2006/relationships/image" Target="../media/image141.emf"/><Relationship Id="rId4" Type="http://schemas.openxmlformats.org/officeDocument/2006/relationships/image" Target="../media/image14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7" Type="http://schemas.openxmlformats.org/officeDocument/2006/relationships/image" Target="../media/image149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emf"/><Relationship Id="rId5" Type="http://schemas.openxmlformats.org/officeDocument/2006/relationships/image" Target="../media/image147.emf"/><Relationship Id="rId4" Type="http://schemas.openxmlformats.org/officeDocument/2006/relationships/image" Target="../media/image14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AD08E30D-FE20-D0EE-DF2C-022300EB2D39}"/>
              </a:ext>
            </a:extLst>
          </p:cNvPr>
          <p:cNvGrpSpPr/>
          <p:nvPr/>
        </p:nvGrpSpPr>
        <p:grpSpPr>
          <a:xfrm>
            <a:off x="192893" y="2018766"/>
            <a:ext cx="11806214" cy="2820468"/>
            <a:chOff x="262578" y="1432290"/>
            <a:chExt cx="11806214" cy="2820468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BCF9D793-1757-5DEF-913A-560C7C5590E6}"/>
                </a:ext>
              </a:extLst>
            </p:cNvPr>
            <p:cNvSpPr txBox="1"/>
            <p:nvPr/>
          </p:nvSpPr>
          <p:spPr>
            <a:xfrm>
              <a:off x="262578" y="1432290"/>
              <a:ext cx="1722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Pre-Training</a:t>
              </a:r>
              <a:endParaRPr kumimoji="1" lang="ja-JP" altLang="en-US" sz="2000" b="1"/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1E774DF8-8B25-209F-2F69-2710DECDF99F}"/>
                </a:ext>
              </a:extLst>
            </p:cNvPr>
            <p:cNvGrpSpPr/>
            <p:nvPr/>
          </p:nvGrpSpPr>
          <p:grpSpPr>
            <a:xfrm>
              <a:off x="575394" y="2249969"/>
              <a:ext cx="1409900" cy="1061172"/>
              <a:chOff x="1315115" y="2458776"/>
              <a:chExt cx="2358865" cy="1775418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44B6D1C8-6904-AE7C-7BEB-199A6BD1944B}"/>
                  </a:ext>
                </a:extLst>
              </p:cNvPr>
              <p:cNvGrpSpPr/>
              <p:nvPr/>
            </p:nvGrpSpPr>
            <p:grpSpPr>
              <a:xfrm>
                <a:off x="2413050" y="2458776"/>
                <a:ext cx="1260930" cy="1000275"/>
                <a:chOff x="1402441" y="2837543"/>
                <a:chExt cx="1260930" cy="1000275"/>
              </a:xfrm>
              <a:solidFill>
                <a:schemeClr val="bg1"/>
              </a:solidFill>
            </p:grpSpPr>
            <p:sp>
              <p:nvSpPr>
                <p:cNvPr id="4" name="円柱 3">
                  <a:extLst>
                    <a:ext uri="{FF2B5EF4-FFF2-40B4-BE49-F238E27FC236}">
                      <a16:creationId xmlns:a16="http://schemas.microsoft.com/office/drawing/2014/main" id="{EF1CD14E-935F-FA6F-11DE-A040D808D408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円柱 4">
                  <a:extLst>
                    <a:ext uri="{FF2B5EF4-FFF2-40B4-BE49-F238E27FC236}">
                      <a16:creationId xmlns:a16="http://schemas.microsoft.com/office/drawing/2014/main" id="{48C1ECF0-62E9-3E83-8087-7650232CA5BD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円柱 5">
                  <a:extLst>
                    <a:ext uri="{FF2B5EF4-FFF2-40B4-BE49-F238E27FC236}">
                      <a16:creationId xmlns:a16="http://schemas.microsoft.com/office/drawing/2014/main" id="{F0AA3ED2-6DBC-4C36-C3D4-33747DE5DE07}"/>
                    </a:ext>
                  </a:extLst>
                </p:cNvPr>
                <p:cNvSpPr/>
                <p:nvPr/>
              </p:nvSpPr>
              <p:spPr>
                <a:xfrm>
                  <a:off x="1402442" y="303759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円柱 6">
                  <a:extLst>
                    <a:ext uri="{FF2B5EF4-FFF2-40B4-BE49-F238E27FC236}">
                      <a16:creationId xmlns:a16="http://schemas.microsoft.com/office/drawing/2014/main" id="{B6E2CF85-9FA8-D1B5-C0EC-25537191B912}"/>
                    </a:ext>
                  </a:extLst>
                </p:cNvPr>
                <p:cNvSpPr/>
                <p:nvPr/>
              </p:nvSpPr>
              <p:spPr>
                <a:xfrm>
                  <a:off x="1402442" y="283754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2A59A7AA-BAE4-E4EC-3FA0-DC40912CB9DD}"/>
                  </a:ext>
                </a:extLst>
              </p:cNvPr>
              <p:cNvGrpSpPr/>
              <p:nvPr/>
            </p:nvGrpSpPr>
            <p:grpSpPr>
              <a:xfrm>
                <a:off x="1315115" y="2917433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8" name="円柱 7">
                  <a:extLst>
                    <a:ext uri="{FF2B5EF4-FFF2-40B4-BE49-F238E27FC236}">
                      <a16:creationId xmlns:a16="http://schemas.microsoft.com/office/drawing/2014/main" id="{070CEE3F-EAB7-FBB9-3DF9-78CEF79B6643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円柱 8">
                  <a:extLst>
                    <a:ext uri="{FF2B5EF4-FFF2-40B4-BE49-F238E27FC236}">
                      <a16:creationId xmlns:a16="http://schemas.microsoft.com/office/drawing/2014/main" id="{9DC08113-5598-59A7-0E14-0F260DFA39C7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円柱 9">
                  <a:extLst>
                    <a:ext uri="{FF2B5EF4-FFF2-40B4-BE49-F238E27FC236}">
                      <a16:creationId xmlns:a16="http://schemas.microsoft.com/office/drawing/2014/main" id="{56D36597-FCA5-0DBF-E66D-7D61A84B7B97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円柱 10">
                  <a:extLst>
                    <a:ext uri="{FF2B5EF4-FFF2-40B4-BE49-F238E27FC236}">
                      <a16:creationId xmlns:a16="http://schemas.microsoft.com/office/drawing/2014/main" id="{0B879479-1E94-C84D-5057-8570D5B5A186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C622D153-D6DB-34A8-E3D1-2B27D3F2A1C4}"/>
                  </a:ext>
                </a:extLst>
              </p:cNvPr>
              <p:cNvGrpSpPr/>
              <p:nvPr/>
            </p:nvGrpSpPr>
            <p:grpSpPr>
              <a:xfrm>
                <a:off x="2182158" y="3233919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15" name="円柱 14">
                  <a:extLst>
                    <a:ext uri="{FF2B5EF4-FFF2-40B4-BE49-F238E27FC236}">
                      <a16:creationId xmlns:a16="http://schemas.microsoft.com/office/drawing/2014/main" id="{2D4F25D5-4DA9-8190-8AE1-919D161CBA38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円柱 15">
                  <a:extLst>
                    <a:ext uri="{FF2B5EF4-FFF2-40B4-BE49-F238E27FC236}">
                      <a16:creationId xmlns:a16="http://schemas.microsoft.com/office/drawing/2014/main" id="{BC4023EB-FE7F-F538-E5D9-6B90FE51EF33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円柱 16">
                  <a:extLst>
                    <a:ext uri="{FF2B5EF4-FFF2-40B4-BE49-F238E27FC236}">
                      <a16:creationId xmlns:a16="http://schemas.microsoft.com/office/drawing/2014/main" id="{735E94DC-D075-E763-2AFD-872EB56D3430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円柱 17">
                  <a:extLst>
                    <a:ext uri="{FF2B5EF4-FFF2-40B4-BE49-F238E27FC236}">
                      <a16:creationId xmlns:a16="http://schemas.microsoft.com/office/drawing/2014/main" id="{284A7EBB-C3A3-C0A0-C2DE-1DE55853C494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68EB06C-0C58-24F1-D0B2-C364E1919812}"/>
                </a:ext>
              </a:extLst>
            </p:cNvPr>
            <p:cNvSpPr txBox="1"/>
            <p:nvPr/>
          </p:nvSpPr>
          <p:spPr>
            <a:xfrm>
              <a:off x="500503" y="3528933"/>
              <a:ext cx="1462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Large Dataset</a:t>
              </a:r>
              <a:endParaRPr kumimoji="1" lang="ja-JP" altLang="en-US"/>
            </a:p>
          </p:txBody>
        </p:sp>
        <p:grpSp>
          <p:nvGrpSpPr>
            <p:cNvPr id="152" name="グループ化 151">
              <a:extLst>
                <a:ext uri="{FF2B5EF4-FFF2-40B4-BE49-F238E27FC236}">
                  <a16:creationId xmlns:a16="http://schemas.microsoft.com/office/drawing/2014/main" id="{056088CA-9006-BB9D-F7C2-0DBE278700D0}"/>
                </a:ext>
              </a:extLst>
            </p:cNvPr>
            <p:cNvGrpSpPr/>
            <p:nvPr/>
          </p:nvGrpSpPr>
          <p:grpSpPr>
            <a:xfrm>
              <a:off x="3102894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ABBD3B1F-3477-88A8-0DC6-CFEDA1921EAA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20F066B5-22F1-28A6-4485-5FB160106D26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円/楕円 22">
                  <a:extLst>
                    <a:ext uri="{FF2B5EF4-FFF2-40B4-BE49-F238E27FC236}">
                      <a16:creationId xmlns:a16="http://schemas.microsoft.com/office/drawing/2014/main" id="{CDD779D9-E1E2-7700-8F2D-5CF6E4AF4A11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円/楕円 33">
                  <a:extLst>
                    <a:ext uri="{FF2B5EF4-FFF2-40B4-BE49-F238E27FC236}">
                      <a16:creationId xmlns:a16="http://schemas.microsoft.com/office/drawing/2014/main" id="{1AA5AD2D-06BE-3892-5B64-5C0AEA4A8F7C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円/楕円 34">
                  <a:extLst>
                    <a:ext uri="{FF2B5EF4-FFF2-40B4-BE49-F238E27FC236}">
                      <a16:creationId xmlns:a16="http://schemas.microsoft.com/office/drawing/2014/main" id="{8D61445C-CAE0-202D-51AA-4562A6E6D601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9C2A4135-EA00-8787-D92B-BD7FA39F7C67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42" name="円/楕円 41">
                  <a:extLst>
                    <a:ext uri="{FF2B5EF4-FFF2-40B4-BE49-F238E27FC236}">
                      <a16:creationId xmlns:a16="http://schemas.microsoft.com/office/drawing/2014/main" id="{835DD029-78B0-262E-9F73-5779851407D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円/楕円 42">
                  <a:extLst>
                    <a:ext uri="{FF2B5EF4-FFF2-40B4-BE49-F238E27FC236}">
                      <a16:creationId xmlns:a16="http://schemas.microsoft.com/office/drawing/2014/main" id="{474B476D-A27D-523B-0182-D4682EDE00E3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円/楕円 43">
                  <a:extLst>
                    <a:ext uri="{FF2B5EF4-FFF2-40B4-BE49-F238E27FC236}">
                      <a16:creationId xmlns:a16="http://schemas.microsoft.com/office/drawing/2014/main" id="{29F76D43-C2C8-7801-1A83-0342EA8DE52B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32654C0A-7DB7-0388-B002-FE2B9534EF18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49" name="円/楕円 48">
                  <a:extLst>
                    <a:ext uri="{FF2B5EF4-FFF2-40B4-BE49-F238E27FC236}">
                      <a16:creationId xmlns:a16="http://schemas.microsoft.com/office/drawing/2014/main" id="{83F17EDE-FF25-BE9C-9193-5FCFA92C5DF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522C0AF3-020B-41D1-E4A8-7168FDED21B7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円/楕円 50">
                  <a:extLst>
                    <a:ext uri="{FF2B5EF4-FFF2-40B4-BE49-F238E27FC236}">
                      <a16:creationId xmlns:a16="http://schemas.microsoft.com/office/drawing/2014/main" id="{6F449EF7-1D81-9CF2-B426-691BDE231B12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532C5813-4053-9E2B-BDB7-76FA44AFA227}"/>
                  </a:ext>
                </a:extLst>
              </p:cNvPr>
              <p:cNvCxnSpPr>
                <a:stCxn id="49" idx="6"/>
                <a:endCxn id="2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EF082621-EC6B-E69F-12B3-91EFABA48095}"/>
                  </a:ext>
                </a:extLst>
              </p:cNvPr>
              <p:cNvCxnSpPr>
                <a:cxnSpLocks/>
                <a:stCxn id="49" idx="6"/>
                <a:endCxn id="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6B40F776-7232-440B-998F-FDDEA43A1974}"/>
                  </a:ext>
                </a:extLst>
              </p:cNvPr>
              <p:cNvCxnSpPr>
                <a:cxnSpLocks/>
                <a:stCxn id="49" idx="6"/>
                <a:endCxn id="2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013B29D6-58C7-F8F2-6AB4-3457863FDF37}"/>
                  </a:ext>
                </a:extLst>
              </p:cNvPr>
              <p:cNvCxnSpPr>
                <a:cxnSpLocks/>
                <a:stCxn id="49" idx="6"/>
                <a:endCxn id="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D0597799-CA51-97A9-5667-460D4AD64086}"/>
                  </a:ext>
                </a:extLst>
              </p:cNvPr>
              <p:cNvCxnSpPr>
                <a:cxnSpLocks/>
                <a:stCxn id="51" idx="6"/>
                <a:endCxn id="2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3D45D24C-FD83-783F-23F4-F39A2404DDC1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D55DB009-27FD-2349-AC16-3ECC944AA72A}"/>
                  </a:ext>
                </a:extLst>
              </p:cNvPr>
              <p:cNvCxnSpPr>
                <a:cxnSpLocks/>
                <a:stCxn id="51" idx="6"/>
                <a:endCxn id="2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32EC6CF7-E34D-6917-A466-CC6BCC888123}"/>
                  </a:ext>
                </a:extLst>
              </p:cNvPr>
              <p:cNvCxnSpPr>
                <a:cxnSpLocks/>
                <a:stCxn id="51" idx="6"/>
                <a:endCxn id="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9597A32A-C7C2-7A9A-BE8A-3775FE9A6BDD}"/>
                  </a:ext>
                </a:extLst>
              </p:cNvPr>
              <p:cNvCxnSpPr>
                <a:cxnSpLocks/>
                <a:stCxn id="50" idx="6"/>
                <a:endCxn id="2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DE6540D3-BA0C-28C4-C75C-2D717BA228CF}"/>
                  </a:ext>
                </a:extLst>
              </p:cNvPr>
              <p:cNvCxnSpPr>
                <a:cxnSpLocks/>
                <a:stCxn id="50" idx="6"/>
                <a:endCxn id="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64F493BB-3FA3-7501-31C0-18B58359AEDF}"/>
                  </a:ext>
                </a:extLst>
              </p:cNvPr>
              <p:cNvCxnSpPr>
                <a:cxnSpLocks/>
                <a:stCxn id="50" idx="6"/>
                <a:endCxn id="2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038B8B5C-E354-E4B1-D9AE-5AF37939EC7A}"/>
                  </a:ext>
                </a:extLst>
              </p:cNvPr>
              <p:cNvCxnSpPr>
                <a:cxnSpLocks/>
                <a:stCxn id="50" idx="6"/>
                <a:endCxn id="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コネクタ 89">
                <a:extLst>
                  <a:ext uri="{FF2B5EF4-FFF2-40B4-BE49-F238E27FC236}">
                    <a16:creationId xmlns:a16="http://schemas.microsoft.com/office/drawing/2014/main" id="{DC1FE0A1-2229-ECF2-C7E1-E3DE4873C81E}"/>
                  </a:ext>
                </a:extLst>
              </p:cNvPr>
              <p:cNvCxnSpPr>
                <a:cxnSpLocks/>
                <a:stCxn id="22" idx="6"/>
                <a:endCxn id="42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33A6668C-4AE3-9124-13B8-B4BB8306971C}"/>
                  </a:ext>
                </a:extLst>
              </p:cNvPr>
              <p:cNvCxnSpPr>
                <a:cxnSpLocks/>
                <a:stCxn id="22" idx="6"/>
                <a:endCxn id="44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コネクタ 93">
                <a:extLst>
                  <a:ext uri="{FF2B5EF4-FFF2-40B4-BE49-F238E27FC236}">
                    <a16:creationId xmlns:a16="http://schemas.microsoft.com/office/drawing/2014/main" id="{CFD63D74-26D0-5351-4312-978AEE540BF6}"/>
                  </a:ext>
                </a:extLst>
              </p:cNvPr>
              <p:cNvCxnSpPr>
                <a:cxnSpLocks/>
                <a:stCxn id="22" idx="6"/>
                <a:endCxn id="43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96">
                <a:extLst>
                  <a:ext uri="{FF2B5EF4-FFF2-40B4-BE49-F238E27FC236}">
                    <a16:creationId xmlns:a16="http://schemas.microsoft.com/office/drawing/2014/main" id="{AE102BE4-91DE-8DA7-7386-9EE6E54344A9}"/>
                  </a:ext>
                </a:extLst>
              </p:cNvPr>
              <p:cNvCxnSpPr>
                <a:cxnSpLocks/>
                <a:stCxn id="34" idx="6"/>
                <a:endCxn id="42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コネクタ 101">
                <a:extLst>
                  <a:ext uri="{FF2B5EF4-FFF2-40B4-BE49-F238E27FC236}">
                    <a16:creationId xmlns:a16="http://schemas.microsoft.com/office/drawing/2014/main" id="{4FD5FBC8-3FE8-19FB-77B3-8E45CB3EB1FE}"/>
                  </a:ext>
                </a:extLst>
              </p:cNvPr>
              <p:cNvCxnSpPr>
                <a:cxnSpLocks/>
                <a:stCxn id="34" idx="6"/>
                <a:endCxn id="44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3003B005-D372-7AFC-67E9-1D0F8E1D6177}"/>
                  </a:ext>
                </a:extLst>
              </p:cNvPr>
              <p:cNvCxnSpPr>
                <a:cxnSpLocks/>
                <a:stCxn id="34" idx="6"/>
                <a:endCxn id="43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コネクタ 107">
                <a:extLst>
                  <a:ext uri="{FF2B5EF4-FFF2-40B4-BE49-F238E27FC236}">
                    <a16:creationId xmlns:a16="http://schemas.microsoft.com/office/drawing/2014/main" id="{4EDBE87B-6DA5-E708-BCD2-949D2618AE39}"/>
                  </a:ext>
                </a:extLst>
              </p:cNvPr>
              <p:cNvCxnSpPr>
                <a:cxnSpLocks/>
                <a:stCxn id="23" idx="6"/>
                <a:endCxn id="42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コネクタ 110">
                <a:extLst>
                  <a:ext uri="{FF2B5EF4-FFF2-40B4-BE49-F238E27FC236}">
                    <a16:creationId xmlns:a16="http://schemas.microsoft.com/office/drawing/2014/main" id="{C421BCF4-083C-48AB-4E55-F67AED7D7933}"/>
                  </a:ext>
                </a:extLst>
              </p:cNvPr>
              <p:cNvCxnSpPr>
                <a:cxnSpLocks/>
                <a:stCxn id="23" idx="6"/>
                <a:endCxn id="44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285538D1-C9D2-610E-482B-F1C9D40FD32F}"/>
                  </a:ext>
                </a:extLst>
              </p:cNvPr>
              <p:cNvCxnSpPr>
                <a:cxnSpLocks/>
                <a:stCxn id="23" idx="6"/>
                <a:endCxn id="43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コネクタ 116">
                <a:extLst>
                  <a:ext uri="{FF2B5EF4-FFF2-40B4-BE49-F238E27FC236}">
                    <a16:creationId xmlns:a16="http://schemas.microsoft.com/office/drawing/2014/main" id="{0DE33E7D-F753-4CBF-115B-2A4C9C732AE3}"/>
                  </a:ext>
                </a:extLst>
              </p:cNvPr>
              <p:cNvCxnSpPr>
                <a:cxnSpLocks/>
                <a:stCxn id="35" idx="6"/>
                <a:endCxn id="42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146BF697-B7FC-4C29-B575-3D6291C35186}"/>
                  </a:ext>
                </a:extLst>
              </p:cNvPr>
              <p:cNvCxnSpPr>
                <a:cxnSpLocks/>
                <a:stCxn id="35" idx="6"/>
                <a:endCxn id="44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9A7AA02D-B7B8-38A6-6C7E-A2B1F4179976}"/>
                  </a:ext>
                </a:extLst>
              </p:cNvPr>
              <p:cNvCxnSpPr>
                <a:cxnSpLocks/>
                <a:stCxn id="35" idx="6"/>
                <a:endCxn id="43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6086912F-D7AF-7A9C-A8FF-0BC55FFA6B6A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129" name="円/楕円 128">
                  <a:extLst>
                    <a:ext uri="{FF2B5EF4-FFF2-40B4-BE49-F238E27FC236}">
                      <a16:creationId xmlns:a16="http://schemas.microsoft.com/office/drawing/2014/main" id="{F88B2300-ACE3-809D-071B-894DC52BE32B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円/楕円 129">
                  <a:extLst>
                    <a:ext uri="{FF2B5EF4-FFF2-40B4-BE49-F238E27FC236}">
                      <a16:creationId xmlns:a16="http://schemas.microsoft.com/office/drawing/2014/main" id="{F7679DFD-01B6-D81E-B403-2D8BFF475194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47F15D25-0E8F-6B46-ED5A-A12755A30CF6}"/>
                  </a:ext>
                </a:extLst>
              </p:cNvPr>
              <p:cNvCxnSpPr>
                <a:cxnSpLocks/>
                <a:stCxn id="42" idx="6"/>
                <a:endCxn id="130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4ED62BE3-2869-EB0E-91D7-28FD9CE249F8}"/>
                  </a:ext>
                </a:extLst>
              </p:cNvPr>
              <p:cNvCxnSpPr>
                <a:cxnSpLocks/>
                <a:stCxn id="42" idx="6"/>
                <a:endCxn id="129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2BBBDA61-996B-1E7F-A364-3B1510744DF2}"/>
                  </a:ext>
                </a:extLst>
              </p:cNvPr>
              <p:cNvCxnSpPr>
                <a:cxnSpLocks/>
                <a:stCxn id="44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031FBD2F-1360-758F-7C82-6FF077C7D8E0}"/>
                  </a:ext>
                </a:extLst>
              </p:cNvPr>
              <p:cNvCxnSpPr>
                <a:cxnSpLocks/>
                <a:stCxn id="44" idx="6"/>
                <a:endCxn id="129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050AF5F4-8102-48B8-E1A8-7CC71839BB2C}"/>
                  </a:ext>
                </a:extLst>
              </p:cNvPr>
              <p:cNvCxnSpPr>
                <a:cxnSpLocks/>
                <a:stCxn id="43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618A57CB-4665-02EF-98AF-79D6BAAA22C6}"/>
                  </a:ext>
                </a:extLst>
              </p:cNvPr>
              <p:cNvCxnSpPr>
                <a:cxnSpLocks/>
                <a:stCxn id="43" idx="6"/>
                <a:endCxn id="129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右矢印 152">
              <a:extLst>
                <a:ext uri="{FF2B5EF4-FFF2-40B4-BE49-F238E27FC236}">
                  <a16:creationId xmlns:a16="http://schemas.microsoft.com/office/drawing/2014/main" id="{CF018DF2-5A63-2FEA-3ADA-0ABE0F6D524F}"/>
                </a:ext>
              </a:extLst>
            </p:cNvPr>
            <p:cNvSpPr/>
            <p:nvPr/>
          </p:nvSpPr>
          <p:spPr>
            <a:xfrm>
              <a:off x="2365522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0F655D25-F3B9-24E3-EA35-FDDDA256FD0B}"/>
                </a:ext>
              </a:extLst>
            </p:cNvPr>
            <p:cNvSpPr txBox="1"/>
            <p:nvPr/>
          </p:nvSpPr>
          <p:spPr>
            <a:xfrm>
              <a:off x="2160906" y="2152273"/>
              <a:ext cx="90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training</a:t>
              </a:r>
              <a:endParaRPr kumimoji="1" lang="ja-JP" altLang="en-US"/>
            </a:p>
          </p:txBody>
        </p: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04D3EE77-91F8-3CA4-184E-DD10EC5E599C}"/>
                </a:ext>
              </a:extLst>
            </p:cNvPr>
            <p:cNvSpPr txBox="1"/>
            <p:nvPr/>
          </p:nvSpPr>
          <p:spPr>
            <a:xfrm>
              <a:off x="6073413" y="1432290"/>
              <a:ext cx="16783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</a:t>
              </a:r>
              <a:r>
                <a:rPr lang="en-US" altLang="ja-JP" sz="2000" b="1" dirty="0"/>
                <a:t>Fine-Tuning</a:t>
              </a:r>
              <a:endParaRPr kumimoji="1" lang="ja-JP" altLang="en-US" sz="2000" b="1"/>
            </a:p>
          </p:txBody>
        </p:sp>
        <p:grpSp>
          <p:nvGrpSpPr>
            <p:cNvPr id="172" name="グループ化 171">
              <a:extLst>
                <a:ext uri="{FF2B5EF4-FFF2-40B4-BE49-F238E27FC236}">
                  <a16:creationId xmlns:a16="http://schemas.microsoft.com/office/drawing/2014/main" id="{BDAB5028-3AC7-2B0F-8FD1-C0F54B1D51C1}"/>
                </a:ext>
              </a:extLst>
            </p:cNvPr>
            <p:cNvGrpSpPr/>
            <p:nvPr/>
          </p:nvGrpSpPr>
          <p:grpSpPr>
            <a:xfrm>
              <a:off x="6386229" y="2489117"/>
              <a:ext cx="1409900" cy="632862"/>
              <a:chOff x="1315115" y="2858886"/>
              <a:chExt cx="2358865" cy="1058823"/>
            </a:xfrm>
          </p:grpSpPr>
          <p:grpSp>
            <p:nvGrpSpPr>
              <p:cNvPr id="173" name="グループ化 172">
                <a:extLst>
                  <a:ext uri="{FF2B5EF4-FFF2-40B4-BE49-F238E27FC236}">
                    <a16:creationId xmlns:a16="http://schemas.microsoft.com/office/drawing/2014/main" id="{821069B9-E218-AAAB-058B-F183E2154C90}"/>
                  </a:ext>
                </a:extLst>
              </p:cNvPr>
              <p:cNvGrpSpPr/>
              <p:nvPr/>
            </p:nvGrpSpPr>
            <p:grpSpPr>
              <a:xfrm>
                <a:off x="2413050" y="2858886"/>
                <a:ext cx="1260930" cy="600165"/>
                <a:chOff x="1402441" y="3237653"/>
                <a:chExt cx="1260930" cy="600165"/>
              </a:xfrm>
              <a:solidFill>
                <a:schemeClr val="bg1"/>
              </a:solidFill>
            </p:grpSpPr>
            <p:sp>
              <p:nvSpPr>
                <p:cNvPr id="184" name="円柱 183">
                  <a:extLst>
                    <a:ext uri="{FF2B5EF4-FFF2-40B4-BE49-F238E27FC236}">
                      <a16:creationId xmlns:a16="http://schemas.microsoft.com/office/drawing/2014/main" id="{83385390-0F8C-E569-9C23-B969674EE297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5" name="円柱 184">
                  <a:extLst>
                    <a:ext uri="{FF2B5EF4-FFF2-40B4-BE49-F238E27FC236}">
                      <a16:creationId xmlns:a16="http://schemas.microsoft.com/office/drawing/2014/main" id="{D2FDEC57-210E-2897-BD10-FFCDC74613E3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80" name="円柱 179">
                <a:extLst>
                  <a:ext uri="{FF2B5EF4-FFF2-40B4-BE49-F238E27FC236}">
                    <a16:creationId xmlns:a16="http://schemas.microsoft.com/office/drawing/2014/main" id="{8267818C-7A12-70D5-9C1C-9D7FF38B6677}"/>
                  </a:ext>
                </a:extLst>
              </p:cNvPr>
              <p:cNvSpPr/>
              <p:nvPr/>
            </p:nvSpPr>
            <p:spPr>
              <a:xfrm>
                <a:off x="1315115" y="3517599"/>
                <a:ext cx="1260928" cy="40011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8" name="テキスト ボックス 187">
              <a:extLst>
                <a:ext uri="{FF2B5EF4-FFF2-40B4-BE49-F238E27FC236}">
                  <a16:creationId xmlns:a16="http://schemas.microsoft.com/office/drawing/2014/main" id="{DE3CDA66-E0BE-E061-896C-724241D58471}"/>
                </a:ext>
              </a:extLst>
            </p:cNvPr>
            <p:cNvSpPr txBox="1"/>
            <p:nvPr/>
          </p:nvSpPr>
          <p:spPr>
            <a:xfrm>
              <a:off x="6312011" y="3528933"/>
              <a:ext cx="1460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Small</a:t>
              </a:r>
              <a:r>
                <a:rPr kumimoji="1" lang="en-US" altLang="ja-JP" dirty="0"/>
                <a:t> Dataset</a:t>
              </a:r>
              <a:endParaRPr kumimoji="1" lang="ja-JP" altLang="en-US"/>
            </a:p>
          </p:txBody>
        </p:sp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id="{A509ADDA-002B-1C1E-A45F-1548B286F9D3}"/>
                </a:ext>
              </a:extLst>
            </p:cNvPr>
            <p:cNvGrpSpPr/>
            <p:nvPr/>
          </p:nvGrpSpPr>
          <p:grpSpPr>
            <a:xfrm>
              <a:off x="8913729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190" name="グループ化 189">
                <a:extLst>
                  <a:ext uri="{FF2B5EF4-FFF2-40B4-BE49-F238E27FC236}">
                    <a16:creationId xmlns:a16="http://schemas.microsoft.com/office/drawing/2014/main" id="{34CF85C4-D0AF-DA8A-F6E6-C33688EC4A0E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32" name="円/楕円 231">
                  <a:extLst>
                    <a:ext uri="{FF2B5EF4-FFF2-40B4-BE49-F238E27FC236}">
                      <a16:creationId xmlns:a16="http://schemas.microsoft.com/office/drawing/2014/main" id="{73B28850-DAA7-7511-16E7-3A8F9A835581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3" name="円/楕円 232">
                  <a:extLst>
                    <a:ext uri="{FF2B5EF4-FFF2-40B4-BE49-F238E27FC236}">
                      <a16:creationId xmlns:a16="http://schemas.microsoft.com/office/drawing/2014/main" id="{BADDEA3A-1CDC-1439-7BD9-51F5D0A510CE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円/楕円 233">
                  <a:extLst>
                    <a:ext uri="{FF2B5EF4-FFF2-40B4-BE49-F238E27FC236}">
                      <a16:creationId xmlns:a16="http://schemas.microsoft.com/office/drawing/2014/main" id="{A9CCD281-ABFF-7CEF-35F0-84AB614A1C3B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円/楕円 234">
                  <a:extLst>
                    <a:ext uri="{FF2B5EF4-FFF2-40B4-BE49-F238E27FC236}">
                      <a16:creationId xmlns:a16="http://schemas.microsoft.com/office/drawing/2014/main" id="{3BE42E53-32CE-9A96-909D-5ED8DDA8F779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1" name="グループ化 190">
                <a:extLst>
                  <a:ext uri="{FF2B5EF4-FFF2-40B4-BE49-F238E27FC236}">
                    <a16:creationId xmlns:a16="http://schemas.microsoft.com/office/drawing/2014/main" id="{CE3196FE-CEC6-513B-6DDD-F0D947AF0F03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9" name="円/楕円 228">
                  <a:extLst>
                    <a:ext uri="{FF2B5EF4-FFF2-40B4-BE49-F238E27FC236}">
                      <a16:creationId xmlns:a16="http://schemas.microsoft.com/office/drawing/2014/main" id="{8B1EC63E-777E-CA61-3698-DFF5746831E6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0" name="円/楕円 229">
                  <a:extLst>
                    <a:ext uri="{FF2B5EF4-FFF2-40B4-BE49-F238E27FC236}">
                      <a16:creationId xmlns:a16="http://schemas.microsoft.com/office/drawing/2014/main" id="{5E844470-1CF3-F23A-9D81-13197F292A6F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円/楕円 230">
                  <a:extLst>
                    <a:ext uri="{FF2B5EF4-FFF2-40B4-BE49-F238E27FC236}">
                      <a16:creationId xmlns:a16="http://schemas.microsoft.com/office/drawing/2014/main" id="{87799CBA-845D-7BC9-8CFA-C65EE1C66555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2" name="グループ化 191">
                <a:extLst>
                  <a:ext uri="{FF2B5EF4-FFF2-40B4-BE49-F238E27FC236}">
                    <a16:creationId xmlns:a16="http://schemas.microsoft.com/office/drawing/2014/main" id="{B11D26DB-3AB5-3808-6B33-CF04AE4897AB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6" name="円/楕円 225">
                  <a:extLst>
                    <a:ext uri="{FF2B5EF4-FFF2-40B4-BE49-F238E27FC236}">
                      <a16:creationId xmlns:a16="http://schemas.microsoft.com/office/drawing/2014/main" id="{FF2F813F-1C9F-76E0-E1B2-50620FC5E449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円/楕円 226">
                  <a:extLst>
                    <a:ext uri="{FF2B5EF4-FFF2-40B4-BE49-F238E27FC236}">
                      <a16:creationId xmlns:a16="http://schemas.microsoft.com/office/drawing/2014/main" id="{D7BB7330-65E2-4030-6EF3-54A7F7BED778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円/楕円 227">
                  <a:extLst>
                    <a:ext uri="{FF2B5EF4-FFF2-40B4-BE49-F238E27FC236}">
                      <a16:creationId xmlns:a16="http://schemas.microsoft.com/office/drawing/2014/main" id="{729C5B5F-7F5E-417C-6200-96C4FD81F961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E652804A-D890-3D1C-E3DE-60B6FC4CEFCF}"/>
                  </a:ext>
                </a:extLst>
              </p:cNvPr>
              <p:cNvCxnSpPr>
                <a:stCxn id="226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9867C4EC-82EA-9544-F476-9C834F9A882E}"/>
                  </a:ext>
                </a:extLst>
              </p:cNvPr>
              <p:cNvCxnSpPr>
                <a:cxnSpLocks/>
                <a:stCxn id="226" idx="6"/>
                <a:endCxn id="2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C25E8527-3D0A-33D6-D3D2-6C0B265E4820}"/>
                  </a:ext>
                </a:extLst>
              </p:cNvPr>
              <p:cNvCxnSpPr>
                <a:cxnSpLocks/>
                <a:stCxn id="226" idx="6"/>
                <a:endCxn id="23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C0C0F84E-75CB-856A-FB48-C4535DCCE725}"/>
                  </a:ext>
                </a:extLst>
              </p:cNvPr>
              <p:cNvCxnSpPr>
                <a:cxnSpLocks/>
                <a:stCxn id="226" idx="6"/>
                <a:endCxn id="2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2B55FA33-6097-908C-CCDC-103CAF67CE83}"/>
                  </a:ext>
                </a:extLst>
              </p:cNvPr>
              <p:cNvCxnSpPr>
                <a:cxnSpLocks/>
                <a:stCxn id="228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コネクタ 197">
                <a:extLst>
                  <a:ext uri="{FF2B5EF4-FFF2-40B4-BE49-F238E27FC236}">
                    <a16:creationId xmlns:a16="http://schemas.microsoft.com/office/drawing/2014/main" id="{F2225B65-C412-6EFD-982C-AAE75373DD11}"/>
                  </a:ext>
                </a:extLst>
              </p:cNvPr>
              <p:cNvCxnSpPr>
                <a:cxnSpLocks/>
                <a:stCxn id="228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コネクタ 198">
                <a:extLst>
                  <a:ext uri="{FF2B5EF4-FFF2-40B4-BE49-F238E27FC236}">
                    <a16:creationId xmlns:a16="http://schemas.microsoft.com/office/drawing/2014/main" id="{0CC07845-7654-EEA3-305D-6E6B3C63EB2D}"/>
                  </a:ext>
                </a:extLst>
              </p:cNvPr>
              <p:cNvCxnSpPr>
                <a:cxnSpLocks/>
                <a:stCxn id="228" idx="6"/>
                <a:endCxn id="23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コネクタ 199">
                <a:extLst>
                  <a:ext uri="{FF2B5EF4-FFF2-40B4-BE49-F238E27FC236}">
                    <a16:creationId xmlns:a16="http://schemas.microsoft.com/office/drawing/2014/main" id="{C629F211-5546-0B78-C046-32A0D7C45E57}"/>
                  </a:ext>
                </a:extLst>
              </p:cNvPr>
              <p:cNvCxnSpPr>
                <a:cxnSpLocks/>
                <a:stCxn id="228" idx="6"/>
                <a:endCxn id="2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コネクタ 200">
                <a:extLst>
                  <a:ext uri="{FF2B5EF4-FFF2-40B4-BE49-F238E27FC236}">
                    <a16:creationId xmlns:a16="http://schemas.microsoft.com/office/drawing/2014/main" id="{7E47A150-D090-0CC7-998C-08C3966DE2D3}"/>
                  </a:ext>
                </a:extLst>
              </p:cNvPr>
              <p:cNvCxnSpPr>
                <a:cxnSpLocks/>
                <a:stCxn id="227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コネクタ 201">
                <a:extLst>
                  <a:ext uri="{FF2B5EF4-FFF2-40B4-BE49-F238E27FC236}">
                    <a16:creationId xmlns:a16="http://schemas.microsoft.com/office/drawing/2014/main" id="{E67FB664-ABB1-902C-82CC-B75A46355D3A}"/>
                  </a:ext>
                </a:extLst>
              </p:cNvPr>
              <p:cNvCxnSpPr>
                <a:cxnSpLocks/>
                <a:stCxn id="227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コネクタ 202">
                <a:extLst>
                  <a:ext uri="{FF2B5EF4-FFF2-40B4-BE49-F238E27FC236}">
                    <a16:creationId xmlns:a16="http://schemas.microsoft.com/office/drawing/2014/main" id="{6D0DBE94-99F1-AB97-8F34-3A410FA0CBB9}"/>
                  </a:ext>
                </a:extLst>
              </p:cNvPr>
              <p:cNvCxnSpPr>
                <a:cxnSpLocks/>
                <a:stCxn id="227" idx="6"/>
                <a:endCxn id="23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コネクタ 203">
                <a:extLst>
                  <a:ext uri="{FF2B5EF4-FFF2-40B4-BE49-F238E27FC236}">
                    <a16:creationId xmlns:a16="http://schemas.microsoft.com/office/drawing/2014/main" id="{B43627E3-DBDA-DC72-2CC4-F1901EC8134A}"/>
                  </a:ext>
                </a:extLst>
              </p:cNvPr>
              <p:cNvCxnSpPr>
                <a:cxnSpLocks/>
                <a:stCxn id="227" idx="6"/>
                <a:endCxn id="2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コネクタ 204">
                <a:extLst>
                  <a:ext uri="{FF2B5EF4-FFF2-40B4-BE49-F238E27FC236}">
                    <a16:creationId xmlns:a16="http://schemas.microsoft.com/office/drawing/2014/main" id="{EF29E847-1C80-72B1-8D67-34E46BB1887D}"/>
                  </a:ext>
                </a:extLst>
              </p:cNvPr>
              <p:cNvCxnSpPr>
                <a:cxnSpLocks/>
                <a:stCxn id="232" idx="6"/>
                <a:endCxn id="229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コネクタ 205">
                <a:extLst>
                  <a:ext uri="{FF2B5EF4-FFF2-40B4-BE49-F238E27FC236}">
                    <a16:creationId xmlns:a16="http://schemas.microsoft.com/office/drawing/2014/main" id="{86A3FD0B-2DC8-1E75-E3BD-D9D7745EB114}"/>
                  </a:ext>
                </a:extLst>
              </p:cNvPr>
              <p:cNvCxnSpPr>
                <a:cxnSpLocks/>
                <a:stCxn id="232" idx="6"/>
                <a:endCxn id="231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コネクタ 206">
                <a:extLst>
                  <a:ext uri="{FF2B5EF4-FFF2-40B4-BE49-F238E27FC236}">
                    <a16:creationId xmlns:a16="http://schemas.microsoft.com/office/drawing/2014/main" id="{A6F0FE7B-3D25-8A63-8403-FCE68650A8DA}"/>
                  </a:ext>
                </a:extLst>
              </p:cNvPr>
              <p:cNvCxnSpPr>
                <a:cxnSpLocks/>
                <a:stCxn id="232" idx="6"/>
                <a:endCxn id="230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コネクタ 207">
                <a:extLst>
                  <a:ext uri="{FF2B5EF4-FFF2-40B4-BE49-F238E27FC236}">
                    <a16:creationId xmlns:a16="http://schemas.microsoft.com/office/drawing/2014/main" id="{6828163E-CC0C-7053-FD91-D188FEEFF719}"/>
                  </a:ext>
                </a:extLst>
              </p:cNvPr>
              <p:cNvCxnSpPr>
                <a:cxnSpLocks/>
                <a:stCxn id="234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線コネクタ 208">
                <a:extLst>
                  <a:ext uri="{FF2B5EF4-FFF2-40B4-BE49-F238E27FC236}">
                    <a16:creationId xmlns:a16="http://schemas.microsoft.com/office/drawing/2014/main" id="{282BF6AB-078B-B4B4-8F07-81B6208EE866}"/>
                  </a:ext>
                </a:extLst>
              </p:cNvPr>
              <p:cNvCxnSpPr>
                <a:cxnSpLocks/>
                <a:stCxn id="234" idx="6"/>
                <a:endCxn id="231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線コネクタ 209">
                <a:extLst>
                  <a:ext uri="{FF2B5EF4-FFF2-40B4-BE49-F238E27FC236}">
                    <a16:creationId xmlns:a16="http://schemas.microsoft.com/office/drawing/2014/main" id="{A69926BE-AF4F-34A5-B784-3FFB4736EA83}"/>
                  </a:ext>
                </a:extLst>
              </p:cNvPr>
              <p:cNvCxnSpPr>
                <a:cxnSpLocks/>
                <a:stCxn id="234" idx="6"/>
                <a:endCxn id="230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線コネクタ 210">
                <a:extLst>
                  <a:ext uri="{FF2B5EF4-FFF2-40B4-BE49-F238E27FC236}">
                    <a16:creationId xmlns:a16="http://schemas.microsoft.com/office/drawing/2014/main" id="{C4E7A19C-0E78-E117-CE68-E00629F68E89}"/>
                  </a:ext>
                </a:extLst>
              </p:cNvPr>
              <p:cNvCxnSpPr>
                <a:cxnSpLocks/>
                <a:stCxn id="233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線コネクタ 211">
                <a:extLst>
                  <a:ext uri="{FF2B5EF4-FFF2-40B4-BE49-F238E27FC236}">
                    <a16:creationId xmlns:a16="http://schemas.microsoft.com/office/drawing/2014/main" id="{F62A628C-3F5D-2AEB-688B-8CAF6EC4BE8B}"/>
                  </a:ext>
                </a:extLst>
              </p:cNvPr>
              <p:cNvCxnSpPr>
                <a:cxnSpLocks/>
                <a:stCxn id="233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線コネクタ 212">
                <a:extLst>
                  <a:ext uri="{FF2B5EF4-FFF2-40B4-BE49-F238E27FC236}">
                    <a16:creationId xmlns:a16="http://schemas.microsoft.com/office/drawing/2014/main" id="{9C609B4B-F499-799E-1A4B-839A42F21F35}"/>
                  </a:ext>
                </a:extLst>
              </p:cNvPr>
              <p:cNvCxnSpPr>
                <a:cxnSpLocks/>
                <a:stCxn id="233" idx="6"/>
                <a:endCxn id="230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コネクタ 213">
                <a:extLst>
                  <a:ext uri="{FF2B5EF4-FFF2-40B4-BE49-F238E27FC236}">
                    <a16:creationId xmlns:a16="http://schemas.microsoft.com/office/drawing/2014/main" id="{1BC49401-E123-FBA0-9FDD-0331FD47C9A8}"/>
                  </a:ext>
                </a:extLst>
              </p:cNvPr>
              <p:cNvCxnSpPr>
                <a:cxnSpLocks/>
                <a:stCxn id="235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線コネクタ 214">
                <a:extLst>
                  <a:ext uri="{FF2B5EF4-FFF2-40B4-BE49-F238E27FC236}">
                    <a16:creationId xmlns:a16="http://schemas.microsoft.com/office/drawing/2014/main" id="{610F43E0-0B91-3D2C-8488-171182373060}"/>
                  </a:ext>
                </a:extLst>
              </p:cNvPr>
              <p:cNvCxnSpPr>
                <a:cxnSpLocks/>
                <a:stCxn id="235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線コネクタ 215">
                <a:extLst>
                  <a:ext uri="{FF2B5EF4-FFF2-40B4-BE49-F238E27FC236}">
                    <a16:creationId xmlns:a16="http://schemas.microsoft.com/office/drawing/2014/main" id="{CDEC7C34-A1C2-67C6-4461-AE9BF8888D5F}"/>
                  </a:ext>
                </a:extLst>
              </p:cNvPr>
              <p:cNvCxnSpPr>
                <a:cxnSpLocks/>
                <a:stCxn id="235" idx="6"/>
                <a:endCxn id="230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グループ化 216">
                <a:extLst>
                  <a:ext uri="{FF2B5EF4-FFF2-40B4-BE49-F238E27FC236}">
                    <a16:creationId xmlns:a16="http://schemas.microsoft.com/office/drawing/2014/main" id="{EE17E0D9-6E18-BA65-0778-FF7FBC645CD3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224" name="円/楕円 223">
                  <a:extLst>
                    <a:ext uri="{FF2B5EF4-FFF2-40B4-BE49-F238E27FC236}">
                      <a16:creationId xmlns:a16="http://schemas.microsoft.com/office/drawing/2014/main" id="{78E0A42C-0E44-F565-15D6-478DD0162375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円/楕円 224">
                  <a:extLst>
                    <a:ext uri="{FF2B5EF4-FFF2-40B4-BE49-F238E27FC236}">
                      <a16:creationId xmlns:a16="http://schemas.microsoft.com/office/drawing/2014/main" id="{9FFA1AFC-188D-1CCE-69A7-997851E93C5F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218" name="直線コネクタ 217">
                <a:extLst>
                  <a:ext uri="{FF2B5EF4-FFF2-40B4-BE49-F238E27FC236}">
                    <a16:creationId xmlns:a16="http://schemas.microsoft.com/office/drawing/2014/main" id="{3AD1DAFB-164E-5B75-B78F-1DA8CF5FC1F8}"/>
                  </a:ext>
                </a:extLst>
              </p:cNvPr>
              <p:cNvCxnSpPr>
                <a:cxnSpLocks/>
                <a:stCxn id="229" idx="6"/>
                <a:endCxn id="225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コネクタ 218">
                <a:extLst>
                  <a:ext uri="{FF2B5EF4-FFF2-40B4-BE49-F238E27FC236}">
                    <a16:creationId xmlns:a16="http://schemas.microsoft.com/office/drawing/2014/main" id="{DA19CE02-6B29-6585-B45A-09F91C5E9CC7}"/>
                  </a:ext>
                </a:extLst>
              </p:cNvPr>
              <p:cNvCxnSpPr>
                <a:cxnSpLocks/>
                <a:stCxn id="229" idx="6"/>
                <a:endCxn id="224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FF000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線コネクタ 219">
                <a:extLst>
                  <a:ext uri="{FF2B5EF4-FFF2-40B4-BE49-F238E27FC236}">
                    <a16:creationId xmlns:a16="http://schemas.microsoft.com/office/drawing/2014/main" id="{A9D45ADC-81E5-816A-7235-30DB9C7AF0EB}"/>
                  </a:ext>
                </a:extLst>
              </p:cNvPr>
              <p:cNvCxnSpPr>
                <a:cxnSpLocks/>
                <a:stCxn id="231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線コネクタ 220">
                <a:extLst>
                  <a:ext uri="{FF2B5EF4-FFF2-40B4-BE49-F238E27FC236}">
                    <a16:creationId xmlns:a16="http://schemas.microsoft.com/office/drawing/2014/main" id="{1D7E2676-E97E-717D-58F6-249E3FFC6BFB}"/>
                  </a:ext>
                </a:extLst>
              </p:cNvPr>
              <p:cNvCxnSpPr>
                <a:cxnSpLocks/>
                <a:stCxn id="231" idx="6"/>
                <a:endCxn id="224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線コネクタ 221">
                <a:extLst>
                  <a:ext uri="{FF2B5EF4-FFF2-40B4-BE49-F238E27FC236}">
                    <a16:creationId xmlns:a16="http://schemas.microsoft.com/office/drawing/2014/main" id="{CE2FAF21-B4D5-0BB0-4DA9-449DB604AF31}"/>
                  </a:ext>
                </a:extLst>
              </p:cNvPr>
              <p:cNvCxnSpPr>
                <a:cxnSpLocks/>
                <a:stCxn id="230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線コネクタ 222">
                <a:extLst>
                  <a:ext uri="{FF2B5EF4-FFF2-40B4-BE49-F238E27FC236}">
                    <a16:creationId xmlns:a16="http://schemas.microsoft.com/office/drawing/2014/main" id="{134CD245-2C83-0856-7A0F-F0524EB78F44}"/>
                  </a:ext>
                </a:extLst>
              </p:cNvPr>
              <p:cNvCxnSpPr>
                <a:cxnSpLocks/>
                <a:stCxn id="230" idx="6"/>
                <a:endCxn id="224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6" name="右矢印 235">
              <a:extLst>
                <a:ext uri="{FF2B5EF4-FFF2-40B4-BE49-F238E27FC236}">
                  <a16:creationId xmlns:a16="http://schemas.microsoft.com/office/drawing/2014/main" id="{32BF51DD-6663-0A87-F152-8436E26AF418}"/>
                </a:ext>
              </a:extLst>
            </p:cNvPr>
            <p:cNvSpPr/>
            <p:nvPr/>
          </p:nvSpPr>
          <p:spPr>
            <a:xfrm>
              <a:off x="8176357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34838D0A-BF1C-BA85-69A9-F548E25C7A7B}"/>
                </a:ext>
              </a:extLst>
            </p:cNvPr>
            <p:cNvSpPr txBox="1"/>
            <p:nvPr/>
          </p:nvSpPr>
          <p:spPr>
            <a:xfrm>
              <a:off x="7877902" y="1829107"/>
              <a:ext cx="1093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</a:t>
              </a:r>
              <a:r>
                <a:rPr kumimoji="1" lang="en-US" altLang="ja-JP" dirty="0"/>
                <a:t>raining</a:t>
              </a:r>
            </a:p>
            <a:p>
              <a:pPr algn="ctr"/>
              <a:r>
                <a:rPr kumimoji="1" lang="en-US" altLang="ja-JP" dirty="0"/>
                <a:t>(only </a:t>
              </a:r>
              <a:r>
                <a:rPr kumimoji="1" lang="en-US" altLang="ja-JP" dirty="0">
                  <a:solidFill>
                    <a:srgbClr val="FF0000"/>
                  </a:solidFill>
                </a:rPr>
                <a:t>red</a:t>
              </a:r>
              <a:r>
                <a:rPr kumimoji="1" lang="en-US" altLang="ja-JP" dirty="0"/>
                <a:t>)</a:t>
              </a:r>
              <a:endParaRPr kumimoji="1" lang="ja-JP" altLang="en-US"/>
            </a:p>
          </p:txBody>
        </p:sp>
        <p:sp>
          <p:nvSpPr>
            <p:cNvPr id="238" name="左大かっこ 237">
              <a:extLst>
                <a:ext uri="{FF2B5EF4-FFF2-40B4-BE49-F238E27FC236}">
                  <a16:creationId xmlns:a16="http://schemas.microsoft.com/office/drawing/2014/main" id="{D385AF91-F926-7D46-2951-5285E39F7C9F}"/>
                </a:ext>
              </a:extLst>
            </p:cNvPr>
            <p:cNvSpPr/>
            <p:nvPr/>
          </p:nvSpPr>
          <p:spPr>
            <a:xfrm rot="16200000">
              <a:off x="3873744" y="2797559"/>
              <a:ext cx="177142" cy="1790651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107893DC-518D-2666-9B8E-505627BC38CF}"/>
                </a:ext>
              </a:extLst>
            </p:cNvPr>
            <p:cNvSpPr txBox="1"/>
            <p:nvPr/>
          </p:nvSpPr>
          <p:spPr>
            <a:xfrm>
              <a:off x="3055528" y="3883426"/>
              <a:ext cx="1813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Good Parameters</a:t>
              </a:r>
              <a:endParaRPr kumimoji="1" lang="ja-JP" altLang="en-US"/>
            </a:p>
          </p:txBody>
        </p:sp>
        <p:sp>
          <p:nvSpPr>
            <p:cNvPr id="240" name="左大かっこ 239">
              <a:extLst>
                <a:ext uri="{FF2B5EF4-FFF2-40B4-BE49-F238E27FC236}">
                  <a16:creationId xmlns:a16="http://schemas.microsoft.com/office/drawing/2014/main" id="{5752D547-6347-C931-6796-0263045B9580}"/>
                </a:ext>
              </a:extLst>
            </p:cNvPr>
            <p:cNvSpPr/>
            <p:nvPr/>
          </p:nvSpPr>
          <p:spPr>
            <a:xfrm rot="16200000">
              <a:off x="10961641" y="3299684"/>
              <a:ext cx="177142" cy="786399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2B910916-578D-9313-1AD2-D862470A5624}"/>
                </a:ext>
              </a:extLst>
            </p:cNvPr>
            <p:cNvSpPr txBox="1"/>
            <p:nvPr/>
          </p:nvSpPr>
          <p:spPr>
            <a:xfrm>
              <a:off x="10031631" y="3882698"/>
              <a:ext cx="2037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Replace Parameters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117628" y="429632"/>
            <a:ext cx="9956744" cy="5998736"/>
            <a:chOff x="580626" y="429632"/>
            <a:chExt cx="9956744" cy="599873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80626" y="3068758"/>
              <a:ext cx="2808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P</a:t>
              </a:r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redicted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838375" y="429632"/>
              <a:ext cx="2805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603071" y="6059036"/>
              <a:ext cx="2763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Detected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688817" y="4147135"/>
              <a:ext cx="29145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b="1" dirty="0">
                  <a:solidFill>
                    <a:srgbClr val="FF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  <a:endParaRPr lang="en-US" altLang="ja-JP" b="1" dirty="0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8055" y="3302359"/>
              <a:ext cx="225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Refer to other slices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AC4253D-84DD-1856-34A5-CFEAF3A0F6CE}"/>
              </a:ext>
            </a:extLst>
          </p:cNvPr>
          <p:cNvGrpSpPr/>
          <p:nvPr/>
        </p:nvGrpSpPr>
        <p:grpSpPr>
          <a:xfrm>
            <a:off x="3053396" y="467722"/>
            <a:ext cx="5941517" cy="5973661"/>
            <a:chOff x="3053396" y="467722"/>
            <a:chExt cx="5941517" cy="597366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1ADDA74-CA55-07E5-4A1D-6903EA16678B}"/>
                </a:ext>
              </a:extLst>
            </p:cNvPr>
            <p:cNvGrpSpPr/>
            <p:nvPr/>
          </p:nvGrpSpPr>
          <p:grpSpPr>
            <a:xfrm>
              <a:off x="3053396" y="729331"/>
              <a:ext cx="2624756" cy="2624756"/>
              <a:chOff x="430743" y="1090192"/>
              <a:chExt cx="3530298" cy="3530299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0051DA7-16BA-252D-2CE6-DA5FE512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891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805F0B8-F8D9-A73E-9498-8A24F474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892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519824C0-C969-17B2-7FA9-630D006C4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43" y="1090193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6973883B-65A5-1033-32D6-2FCB56716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3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D54144D-AA68-E6BA-F9E1-F75242EE9BC1}"/>
                </a:ext>
              </a:extLst>
            </p:cNvPr>
            <p:cNvGrpSpPr/>
            <p:nvPr/>
          </p:nvGrpSpPr>
          <p:grpSpPr>
            <a:xfrm>
              <a:off x="3053396" y="3816627"/>
              <a:ext cx="2630053" cy="2624756"/>
              <a:chOff x="4251285" y="1090192"/>
              <a:chExt cx="3537423" cy="353029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DFFFF12-E80C-D849-F847-87E41840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86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325B2F0-D675-11E7-E70E-095508133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3559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2DBEBBA9-DAEB-CD6A-945A-C766AB98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435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EB4A25B2-2C89-4713-D05F-03E25EF8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285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B7762BC7-741D-4C27-2FF0-FA01B8D3A7C1}"/>
                </a:ext>
              </a:extLst>
            </p:cNvPr>
            <p:cNvGrpSpPr/>
            <p:nvPr/>
          </p:nvGrpSpPr>
          <p:grpSpPr>
            <a:xfrm>
              <a:off x="6364862" y="729333"/>
              <a:ext cx="2630051" cy="2624754"/>
              <a:chOff x="7935505" y="1090191"/>
              <a:chExt cx="3537422" cy="3530298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19E26515-AC33-D8F3-B0A6-E9CF1CEB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7392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A1F13423-345B-08E2-F792-CAE1DE00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7778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7056A2CE-1BE7-ECBE-32F5-5B1DC6B3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5505" y="2855340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4B881792-C79E-6C56-0B7D-E506A5AD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7778" y="2855340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060CEDC-1CE2-93B0-45EF-71FCF978F833}"/>
                </a:ext>
              </a:extLst>
            </p:cNvPr>
            <p:cNvGrpSpPr/>
            <p:nvPr/>
          </p:nvGrpSpPr>
          <p:grpSpPr>
            <a:xfrm>
              <a:off x="6370157" y="3816629"/>
              <a:ext cx="2624756" cy="2624754"/>
              <a:chOff x="7733586" y="1124481"/>
              <a:chExt cx="3530299" cy="3530297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346AFB17-AB25-C7AD-DB31-D2144EA69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3587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DF2C4660-0531-167B-B2D7-325C4F83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736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D5D88F21-D84F-5284-B902-D39D8EA05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3586" y="2889629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0DBA2193-0B74-1AA7-D665-564C8DF2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8735" y="2889629"/>
                <a:ext cx="1765149" cy="1765149"/>
              </a:xfrm>
              <a:prstGeom prst="rect">
                <a:avLst/>
              </a:prstGeom>
            </p:spPr>
          </p:pic>
        </p:grp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7A58FF6-EBAF-1EC1-7C97-F1B12DCCD296}"/>
                </a:ext>
              </a:extLst>
            </p:cNvPr>
            <p:cNvSpPr txBox="1"/>
            <p:nvPr/>
          </p:nvSpPr>
          <p:spPr>
            <a:xfrm>
              <a:off x="3149306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/>
                <a:t>SORT + </a:t>
              </a:r>
              <a:r>
                <a:rPr kumimoji="1" lang="en-US" altLang="ja-JP" sz="1100" dirty="0" err="1"/>
                <a:t>DepthSORT</a:t>
              </a:r>
              <a:endParaRPr kumimoji="1" lang="ja-JP" altLang="en-US" sz="110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DF7F403-0AA6-0852-66C8-A97059FD8DBC}"/>
                </a:ext>
              </a:extLst>
            </p:cNvPr>
            <p:cNvSpPr txBox="1"/>
            <p:nvPr/>
          </p:nvSpPr>
          <p:spPr>
            <a:xfrm>
              <a:off x="6464665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SKF </a:t>
              </a:r>
              <a:r>
                <a:rPr kumimoji="1" lang="en-US" altLang="ja-JP" sz="1100" dirty="0"/>
                <a:t>+ </a:t>
              </a:r>
              <a:r>
                <a:rPr kumimoji="1" lang="en-US" altLang="ja-JP" sz="1100" dirty="0" err="1"/>
                <a:t>DepthSORT</a:t>
              </a:r>
              <a:r>
                <a:rPr kumimoji="1" lang="en-US" altLang="ja-JP" sz="1100" dirty="0"/>
                <a:t> </a:t>
              </a:r>
              <a:r>
                <a:rPr kumimoji="1" lang="ja-JP" altLang="en-US" sz="1100"/>
                <a:t>（一部抜粋）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7191319-C9E2-800F-086F-CA191FCB9109}"/>
                </a:ext>
              </a:extLst>
            </p:cNvPr>
            <p:cNvSpPr txBox="1"/>
            <p:nvPr/>
          </p:nvSpPr>
          <p:spPr>
            <a:xfrm>
              <a:off x="3158497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SKF</a:t>
              </a:r>
              <a:endParaRPr kumimoji="1" lang="en-US" altLang="ja-JP" sz="11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1D372B8-861F-1323-890F-C3AEE2F81525}"/>
                </a:ext>
              </a:extLst>
            </p:cNvPr>
            <p:cNvSpPr txBox="1"/>
            <p:nvPr/>
          </p:nvSpPr>
          <p:spPr>
            <a:xfrm>
              <a:off x="6464665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SORT</a:t>
              </a:r>
              <a:endParaRPr kumimoji="1" lang="en-US" altLang="ja-JP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0287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69725F32-145F-D5C4-B298-147F545D330F}"/>
              </a:ext>
            </a:extLst>
          </p:cNvPr>
          <p:cNvGrpSpPr/>
          <p:nvPr/>
        </p:nvGrpSpPr>
        <p:grpSpPr>
          <a:xfrm>
            <a:off x="677907" y="601452"/>
            <a:ext cx="10836186" cy="5655096"/>
            <a:chOff x="496957" y="1039337"/>
            <a:chExt cx="10836186" cy="565509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23A18B9-70F3-4750-2F9E-7DDF4EA7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539" y="1328977"/>
              <a:ext cx="2425485" cy="242548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0FB9334-5F48-8519-E636-7A961A6E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58" y="1328976"/>
              <a:ext cx="2425485" cy="2425485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602501AA-4425-77CE-89E7-4E65F841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99" y="1328973"/>
              <a:ext cx="2425485" cy="2425485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4B95880-2931-3F07-2432-D33C3AF3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19" y="1328975"/>
              <a:ext cx="2425485" cy="2425485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3E20010-3953-13A3-E981-5C7838D4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299" y="4114800"/>
              <a:ext cx="2425485" cy="2425485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7C3CF303-5F11-23C0-6ADD-19248AB7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3419" y="4114798"/>
              <a:ext cx="2425485" cy="2425485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CF9F78B-898E-2877-323E-B4E7D2E6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5539" y="4114796"/>
              <a:ext cx="2425485" cy="2425485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B75DCDB-6C97-82B3-BF25-AD276652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7658" y="4114794"/>
              <a:ext cx="2425485" cy="2425485"/>
            </a:xfrm>
            <a:prstGeom prst="rect">
              <a:avLst/>
            </a:prstGeom>
          </p:spPr>
        </p:pic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A0D70B6B-01F8-FE6F-7A5A-7630397F995E}"/>
                </a:ext>
              </a:extLst>
            </p:cNvPr>
            <p:cNvSpPr/>
            <p:nvPr/>
          </p:nvSpPr>
          <p:spPr>
            <a:xfrm>
              <a:off x="496957" y="1270170"/>
              <a:ext cx="10836186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5E40484C-B002-B55D-B951-56A73A2158A9}"/>
                </a:ext>
              </a:extLst>
            </p:cNvPr>
            <p:cNvSpPr/>
            <p:nvPr/>
          </p:nvSpPr>
          <p:spPr>
            <a:xfrm>
              <a:off x="496957" y="4114794"/>
              <a:ext cx="2519827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2FD7C28E-6044-C8B3-3999-70261B8CE18D}"/>
                </a:ext>
              </a:extLst>
            </p:cNvPr>
            <p:cNvSpPr/>
            <p:nvPr/>
          </p:nvSpPr>
          <p:spPr>
            <a:xfrm>
              <a:off x="3244162" y="4114793"/>
              <a:ext cx="5316862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>
              <a:extLst>
                <a:ext uri="{FF2B5EF4-FFF2-40B4-BE49-F238E27FC236}">
                  <a16:creationId xmlns:a16="http://schemas.microsoft.com/office/drawing/2014/main" id="{C28DFE00-4B45-6E08-B2DB-8714525A736E}"/>
                </a:ext>
              </a:extLst>
            </p:cNvPr>
            <p:cNvSpPr/>
            <p:nvPr/>
          </p:nvSpPr>
          <p:spPr>
            <a:xfrm>
              <a:off x="8788402" y="4114792"/>
              <a:ext cx="2544741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B79B2AE-6D66-E62A-A1B8-A7AA8F194B36}"/>
                </a:ext>
              </a:extLst>
            </p:cNvPr>
            <p:cNvSpPr txBox="1"/>
            <p:nvPr/>
          </p:nvSpPr>
          <p:spPr>
            <a:xfrm>
              <a:off x="1010074" y="1039337"/>
              <a:ext cx="5293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(a)</a:t>
              </a:r>
              <a:endParaRPr kumimoji="1" lang="ja-JP" altLang="en-US" sz="24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B2111200-3C1C-344A-3ACF-F6167D2D17C3}"/>
                </a:ext>
              </a:extLst>
            </p:cNvPr>
            <p:cNvSpPr txBox="1"/>
            <p:nvPr/>
          </p:nvSpPr>
          <p:spPr>
            <a:xfrm>
              <a:off x="1003662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(b)</a:t>
              </a:r>
              <a:endParaRPr kumimoji="1" lang="ja-JP" altLang="en-US" sz="24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9472307-FF9C-74AB-9303-CFFED1B72017}"/>
                </a:ext>
              </a:extLst>
            </p:cNvPr>
            <p:cNvSpPr txBox="1"/>
            <p:nvPr/>
          </p:nvSpPr>
          <p:spPr>
            <a:xfrm>
              <a:off x="3801264" y="3877690"/>
              <a:ext cx="5052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(c)</a:t>
              </a:r>
              <a:endParaRPr kumimoji="1" lang="ja-JP" altLang="en-US" sz="2400" b="1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F051A517-5C1A-B858-E5AB-C729DA6FD408}"/>
                </a:ext>
              </a:extLst>
            </p:cNvPr>
            <p:cNvSpPr txBox="1"/>
            <p:nvPr/>
          </p:nvSpPr>
          <p:spPr>
            <a:xfrm>
              <a:off x="9345526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(d)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147705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22A1401D-3425-C99D-B13D-136DF4E2F65F}"/>
              </a:ext>
            </a:extLst>
          </p:cNvPr>
          <p:cNvGrpSpPr/>
          <p:nvPr/>
        </p:nvGrpSpPr>
        <p:grpSpPr>
          <a:xfrm>
            <a:off x="2220023" y="448167"/>
            <a:ext cx="7343079" cy="5777000"/>
            <a:chOff x="2153116" y="437016"/>
            <a:chExt cx="7343079" cy="577700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EB287072-025B-6396-11C4-98F75450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3116" y="3766323"/>
              <a:ext cx="2447693" cy="2447693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FE1BF06-F16C-A539-DCAC-09747715E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08" y="3766323"/>
              <a:ext cx="2447693" cy="2447693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C457DB46-BADE-77CE-364D-14A0BF92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8502" y="3766322"/>
              <a:ext cx="2447693" cy="2447693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4AA0BE4-AA34-01DB-0E4C-1713378B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3116" y="797314"/>
              <a:ext cx="2447693" cy="2447693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C591346C-884B-28F2-B2EB-210C6314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0809" y="797313"/>
              <a:ext cx="2447693" cy="2447693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D24C39DE-5478-657C-49EC-75F92F47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8502" y="797313"/>
              <a:ext cx="2447693" cy="244769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F15C0C2F-E939-CA13-4702-08BB1BC01F24}"/>
                </a:ext>
              </a:extLst>
            </p:cNvPr>
            <p:cNvSpPr txBox="1"/>
            <p:nvPr/>
          </p:nvSpPr>
          <p:spPr>
            <a:xfrm>
              <a:off x="4942071" y="4370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D205AEA-3BD1-2406-A87F-4C30D3BE4821}"/>
                </a:ext>
              </a:extLst>
            </p:cNvPr>
            <p:cNvSpPr txBox="1"/>
            <p:nvPr/>
          </p:nvSpPr>
          <p:spPr>
            <a:xfrm>
              <a:off x="4781770" y="3387904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Without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3000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3D03849-AE32-8B3A-049D-36D4CC37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22" y="1237785"/>
            <a:ext cx="3657600" cy="2743200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D4D3FEC-6683-721A-33A7-75AA4E9A2524}"/>
              </a:ext>
            </a:extLst>
          </p:cNvPr>
          <p:cNvGrpSpPr/>
          <p:nvPr/>
        </p:nvGrpSpPr>
        <p:grpSpPr>
          <a:xfrm>
            <a:off x="5001322" y="686316"/>
            <a:ext cx="6016082" cy="3294669"/>
            <a:chOff x="5001322" y="686316"/>
            <a:chExt cx="6016082" cy="3294669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EBE0E85-C3C2-F648-BDE0-7A50CFB183E6}"/>
                </a:ext>
              </a:extLst>
            </p:cNvPr>
            <p:cNvGrpSpPr/>
            <p:nvPr/>
          </p:nvGrpSpPr>
          <p:grpSpPr>
            <a:xfrm>
              <a:off x="5001322" y="1055648"/>
              <a:ext cx="6016082" cy="2925337"/>
              <a:chOff x="4979020" y="903247"/>
              <a:chExt cx="6016082" cy="2925337"/>
            </a:xfrm>
          </p:grpSpPr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082DA313-5FE7-7369-32BD-3CE01877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9020" y="903247"/>
                <a:ext cx="2925337" cy="2925337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2F39D419-3D84-1D32-477C-C45428220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9765" y="903247"/>
                <a:ext cx="2925337" cy="2925337"/>
              </a:xfrm>
              <a:prstGeom prst="rect">
                <a:avLst/>
              </a:prstGeom>
            </p:spPr>
          </p:pic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18D7249-7FC7-4F57-E030-D111BD35BEEE}"/>
                </a:ext>
              </a:extLst>
            </p:cNvPr>
            <p:cNvSpPr txBox="1"/>
            <p:nvPr/>
          </p:nvSpPr>
          <p:spPr>
            <a:xfrm>
              <a:off x="5585918" y="686316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Without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F408B6F-F54A-8B9D-7CB1-65551ACEFA5B}"/>
                </a:ext>
              </a:extLst>
            </p:cNvPr>
            <p:cNvSpPr txBox="1"/>
            <p:nvPr/>
          </p:nvSpPr>
          <p:spPr>
            <a:xfrm>
              <a:off x="8794816" y="6863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76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E55232C-46D4-19D7-2417-D7D3EE7E3D77}"/>
              </a:ext>
            </a:extLst>
          </p:cNvPr>
          <p:cNvGrpSpPr/>
          <p:nvPr/>
        </p:nvGrpSpPr>
        <p:grpSpPr>
          <a:xfrm>
            <a:off x="609600" y="339654"/>
            <a:ext cx="10972800" cy="6178692"/>
            <a:chOff x="609601" y="363255"/>
            <a:chExt cx="10972800" cy="61786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384EC27-CF42-D3DB-F155-13A21CDE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68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2238D4-8A80-77D0-D391-6FBC677E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1" y="68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C980BF-17A6-7BD8-B33C-0CC2C956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01" y="685800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019A15A-DAA9-4D82-E2E6-83603FD0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1" y="379874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FD7B9EE-09EE-2A1F-37F7-465A95B6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3798747"/>
              <a:ext cx="3657600" cy="2743200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D70D0DF-A994-695E-A9B3-E52BB2536EFB}"/>
                </a:ext>
              </a:extLst>
            </p:cNvPr>
            <p:cNvSpPr txBox="1"/>
            <p:nvPr/>
          </p:nvSpPr>
          <p:spPr>
            <a:xfrm>
              <a:off x="2204581" y="3632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DCE344A5-B4D0-7E91-46CA-3480E00C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82539"/>
            <a:stretch/>
          </p:blipFill>
          <p:spPr>
            <a:xfrm>
              <a:off x="1975175" y="504972"/>
              <a:ext cx="926453" cy="233046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551C6A2-CE24-F062-5B90-076E82B3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143" r="63395"/>
            <a:stretch/>
          </p:blipFill>
          <p:spPr>
            <a:xfrm>
              <a:off x="5761068" y="504972"/>
              <a:ext cx="926454" cy="23304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896E6D5F-F408-5B1E-1813-DEB6AD79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673" r="43867"/>
            <a:stretch/>
          </p:blipFill>
          <p:spPr>
            <a:xfrm>
              <a:off x="9546962" y="504972"/>
              <a:ext cx="926454" cy="23304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08F42A2-4A47-1D8C-AEE1-8BF6AD4F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8201" r="21658"/>
            <a:stretch/>
          </p:blipFill>
          <p:spPr>
            <a:xfrm>
              <a:off x="4048849" y="3565701"/>
              <a:ext cx="1068604" cy="233046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4206DD54-E73C-587A-75BF-02E4DA2E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0094"/>
            <a:stretch/>
          </p:blipFill>
          <p:spPr>
            <a:xfrm>
              <a:off x="7706449" y="3565701"/>
              <a:ext cx="1056180" cy="233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307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BD47F5C-E979-FF26-4BFB-313E48B6CAEE}"/>
              </a:ext>
            </a:extLst>
          </p:cNvPr>
          <p:cNvGrpSpPr/>
          <p:nvPr/>
        </p:nvGrpSpPr>
        <p:grpSpPr>
          <a:xfrm>
            <a:off x="340500" y="2057400"/>
            <a:ext cx="10972800" cy="2743200"/>
            <a:chOff x="340500" y="20574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AEA5C5B-3BA7-0B3A-B418-49F71245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00" y="20574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2406B5C-9F3E-4050-569A-915856E2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700" y="20574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F0F1419-40A1-775D-3186-5DCB8B8E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500" y="20574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375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7DFD8270-A6C6-73E8-4B48-F86CEFD96BB7}"/>
              </a:ext>
            </a:extLst>
          </p:cNvPr>
          <p:cNvGrpSpPr/>
          <p:nvPr/>
        </p:nvGrpSpPr>
        <p:grpSpPr>
          <a:xfrm>
            <a:off x="1429950" y="661068"/>
            <a:ext cx="8511750" cy="4534632"/>
            <a:chOff x="1429950" y="661068"/>
            <a:chExt cx="8511750" cy="453463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72D3E58A-EDCA-43EA-4130-0EB1425C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9950" y="3067762"/>
              <a:ext cx="2837250" cy="212793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3C3B159D-9A95-D705-16D6-C80F2FD7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450" y="3067762"/>
              <a:ext cx="2837250" cy="212793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A973A90-234C-7CF2-3CAF-BEE73074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200" y="3067762"/>
              <a:ext cx="2837250" cy="212793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D8E9327-F856-1448-5AEA-6F4DB436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950" y="661068"/>
              <a:ext cx="2837250" cy="212793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2653A7F-6AE9-B40C-4757-9C1AC360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450" y="661068"/>
              <a:ext cx="2837250" cy="212793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1674BFA8-4089-4BF5-1326-447259E9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7200" y="661068"/>
              <a:ext cx="2837250" cy="2127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69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E637A2-6951-6B48-CEAA-78987BC08019}"/>
              </a:ext>
            </a:extLst>
          </p:cNvPr>
          <p:cNvGrpSpPr/>
          <p:nvPr/>
        </p:nvGrpSpPr>
        <p:grpSpPr>
          <a:xfrm>
            <a:off x="492900" y="1369200"/>
            <a:ext cx="6678134" cy="2504300"/>
            <a:chOff x="492900" y="1369200"/>
            <a:chExt cx="6678134" cy="25043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9B545EB-E59C-1631-EA71-7BB47D3F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1967" y="1369200"/>
              <a:ext cx="3339067" cy="25043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F58F405-0A44-A78E-CE26-210D3CEC5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900" y="1369200"/>
              <a:ext cx="3339067" cy="250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648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173C29-AA5E-5260-8D5F-A4316FD36245}"/>
              </a:ext>
            </a:extLst>
          </p:cNvPr>
          <p:cNvGrpSpPr/>
          <p:nvPr/>
        </p:nvGrpSpPr>
        <p:grpSpPr>
          <a:xfrm>
            <a:off x="2333007" y="583876"/>
            <a:ext cx="7525986" cy="5690248"/>
            <a:chOff x="1772390" y="95015"/>
            <a:chExt cx="7525986" cy="56902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5A97F7C-F0B6-F540-F898-59CF7CEC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2390" y="3276601"/>
              <a:ext cx="2508662" cy="250866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0510A9-594F-D844-A8B4-2D0AD740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052" y="3276601"/>
              <a:ext cx="2508662" cy="250866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089D549-8249-372B-07F2-9861FA53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9714" y="295070"/>
              <a:ext cx="2508662" cy="250866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AD77900-BFA5-AB05-E66F-9AA53331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2390" y="295070"/>
              <a:ext cx="2508662" cy="250866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2941075-FBCB-E28F-733D-B9D54D81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052" y="295070"/>
              <a:ext cx="2508662" cy="250866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B998E9-C7C1-B958-EF1D-0D497AFF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9714" y="3276601"/>
              <a:ext cx="2508662" cy="2508662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67AE7F2-E48C-E11A-6792-134ED162F1C1}"/>
                </a:ext>
              </a:extLst>
            </p:cNvPr>
            <p:cNvSpPr txBox="1"/>
            <p:nvPr/>
          </p:nvSpPr>
          <p:spPr>
            <a:xfrm>
              <a:off x="2637512" y="95015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n</a:t>
              </a:r>
              <a:endParaRPr kumimoji="1" lang="ja-JP" altLang="en-US" sz="200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9F5468B-1B3A-C358-E84D-A7AE1E25839B}"/>
                </a:ext>
              </a:extLst>
            </p:cNvPr>
            <p:cNvSpPr txBox="1"/>
            <p:nvPr/>
          </p:nvSpPr>
          <p:spPr>
            <a:xfrm>
              <a:off x="7619569" y="95015"/>
              <a:ext cx="848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m</a:t>
              </a:r>
              <a:endParaRPr kumimoji="1" lang="ja-JP" altLang="en-US" sz="20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5F62822-1B4E-9300-2462-D981752899DC}"/>
                </a:ext>
              </a:extLst>
            </p:cNvPr>
            <p:cNvSpPr txBox="1"/>
            <p:nvPr/>
          </p:nvSpPr>
          <p:spPr>
            <a:xfrm>
              <a:off x="5163005" y="95015"/>
              <a:ext cx="744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s</a:t>
              </a:r>
              <a:endParaRPr kumimoji="1" lang="ja-JP" altLang="en-US" sz="2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CAA794E-D3F1-E145-1B37-8217D3359453}"/>
                </a:ext>
              </a:extLst>
            </p:cNvPr>
            <p:cNvSpPr txBox="1"/>
            <p:nvPr/>
          </p:nvSpPr>
          <p:spPr>
            <a:xfrm>
              <a:off x="2637512" y="3076546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b</a:t>
              </a:r>
              <a:endParaRPr kumimoji="1" lang="ja-JP" altLang="en-US" sz="20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F3F990F-5560-3DCB-772E-191915306781}"/>
                </a:ext>
              </a:extLst>
            </p:cNvPr>
            <p:cNvSpPr txBox="1"/>
            <p:nvPr/>
          </p:nvSpPr>
          <p:spPr>
            <a:xfrm>
              <a:off x="7666857" y="3076546"/>
              <a:ext cx="754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x</a:t>
              </a:r>
              <a:endParaRPr kumimoji="1" lang="ja-JP" altLang="en-US" sz="20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01E4FB3-27CA-5CAA-E1E7-EDE449A305DA}"/>
                </a:ext>
              </a:extLst>
            </p:cNvPr>
            <p:cNvSpPr txBox="1"/>
            <p:nvPr/>
          </p:nvSpPr>
          <p:spPr>
            <a:xfrm>
              <a:off x="5183844" y="3076546"/>
              <a:ext cx="7030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l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67824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E307CB63-BDE6-FD19-DEAE-267311391FFB}"/>
              </a:ext>
            </a:extLst>
          </p:cNvPr>
          <p:cNvGrpSpPr/>
          <p:nvPr/>
        </p:nvGrpSpPr>
        <p:grpSpPr>
          <a:xfrm>
            <a:off x="516788" y="396326"/>
            <a:ext cx="11158423" cy="6065347"/>
            <a:chOff x="516788" y="396326"/>
            <a:chExt cx="11158423" cy="6065347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E23B11FD-6217-6FB5-D06B-61C024E651A7}"/>
                </a:ext>
              </a:extLst>
            </p:cNvPr>
            <p:cNvGrpSpPr/>
            <p:nvPr/>
          </p:nvGrpSpPr>
          <p:grpSpPr>
            <a:xfrm>
              <a:off x="3088644" y="1835976"/>
              <a:ext cx="8356231" cy="3010187"/>
              <a:chOff x="2183487" y="1643605"/>
              <a:chExt cx="8356231" cy="3010187"/>
            </a:xfrm>
          </p:grpSpPr>
          <p:pic>
            <p:nvPicPr>
              <p:cNvPr id="21" name="図 20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9FBC490-3BA4-54DC-C0B6-34C4D019E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48E58E3D-24EB-97FD-DEC3-D9C43DF26370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2EC47A8A-4079-666D-E969-F6F774B5EDCC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7B8EC9F9-1053-9ABA-FB07-67BC514C4264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C1ECC828-4A95-F75B-2929-DA8C5CF5AD38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20281206-AF01-F073-0C9C-CE77F2C33F66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円/楕円 26">
                <a:extLst>
                  <a:ext uri="{FF2B5EF4-FFF2-40B4-BE49-F238E27FC236}">
                    <a16:creationId xmlns:a16="http://schemas.microsoft.com/office/drawing/2014/main" id="{D760C938-C6DE-18EC-0CE9-CD1853A274E3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円/楕円 27">
                <a:extLst>
                  <a:ext uri="{FF2B5EF4-FFF2-40B4-BE49-F238E27FC236}">
                    <a16:creationId xmlns:a16="http://schemas.microsoft.com/office/drawing/2014/main" id="{DFDEB182-5C43-303A-20AD-9CBE491F275B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DBEBE366-48D8-0826-0789-9F9DAAB94AB4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角丸四角形 29">
                <a:extLst>
                  <a:ext uri="{FF2B5EF4-FFF2-40B4-BE49-F238E27FC236}">
                    <a16:creationId xmlns:a16="http://schemas.microsoft.com/office/drawing/2014/main" id="{47CBFAE0-80DA-4FA8-8414-150A3C50207C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DF839856-DFA9-3530-82D1-9F10FA70173F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5" y="796412"/>
                <a:chExt cx="3456038" cy="1693838"/>
              </a:xfrm>
            </p:grpSpPr>
            <p:pic>
              <p:nvPicPr>
                <p:cNvPr id="33" name="グラフィックス 32" descr="ロボット ハンド 単色塗りつぶし">
                  <a:extLst>
                    <a:ext uri="{FF2B5EF4-FFF2-40B4-BE49-F238E27FC236}">
                      <a16:creationId xmlns:a16="http://schemas.microsoft.com/office/drawing/2014/main" id="{6C437D56-B551-DEDB-0650-62E1CC3352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5" y="796412"/>
                  <a:ext cx="3456038" cy="162255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34" name="インク 33">
                      <a:extLst>
                        <a:ext uri="{FF2B5EF4-FFF2-40B4-BE49-F238E27FC236}">
                          <a16:creationId xmlns:a16="http://schemas.microsoft.com/office/drawing/2014/main" id="{703BEB7A-A5BA-B4EF-B94E-4D43CB1DB5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28" y="2171650"/>
                    <a:ext cx="234720" cy="360"/>
                  </p14:xfrm>
                </p:contentPart>
              </mc:Choice>
              <mc:Fallback xmlns="">
                <p:pic>
                  <p:nvPicPr>
                    <p:cNvPr id="33" name="インク 32">
                      <a:extLst>
                        <a:ext uri="{FF2B5EF4-FFF2-40B4-BE49-F238E27FC236}">
                          <a16:creationId xmlns:a16="http://schemas.microsoft.com/office/drawing/2014/main" id="{7D26DC94-27C9-6AE5-A2F5-CF410D671C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1" y="2135650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35" name="インク 34">
                      <a:extLst>
                        <a:ext uri="{FF2B5EF4-FFF2-40B4-BE49-F238E27FC236}">
                          <a16:creationId xmlns:a16="http://schemas.microsoft.com/office/drawing/2014/main" id="{E7E6E2E7-80FB-0B58-B719-9EBC3A2342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87" y="2290090"/>
                    <a:ext cx="390240" cy="57240"/>
                  </p14:xfrm>
                </p:contentPart>
              </mc:Choice>
              <mc:Fallback xmlns="">
                <p:pic>
                  <p:nvPicPr>
                    <p:cNvPr id="34" name="インク 33">
                      <a:extLst>
                        <a:ext uri="{FF2B5EF4-FFF2-40B4-BE49-F238E27FC236}">
                          <a16:creationId xmlns:a16="http://schemas.microsoft.com/office/drawing/2014/main" id="{14333B33-BBE6-B3AB-656A-087D6CE60242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88" y="2242390"/>
                      <a:ext cx="439143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36" name="インク 35">
                      <a:extLst>
                        <a:ext uri="{FF2B5EF4-FFF2-40B4-BE49-F238E27FC236}">
                          <a16:creationId xmlns:a16="http://schemas.microsoft.com/office/drawing/2014/main" id="{DFA3599C-DA5F-FE98-83CA-E7BAA7DC23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1" y="1856473"/>
                    <a:ext cx="187560" cy="588960"/>
                  </p14:xfrm>
                </p:contentPart>
              </mc:Choice>
              <mc:Fallback xmlns="">
                <p:pic>
                  <p:nvPicPr>
                    <p:cNvPr id="35" name="インク 34">
                      <a:extLst>
                        <a:ext uri="{FF2B5EF4-FFF2-40B4-BE49-F238E27FC236}">
                          <a16:creationId xmlns:a16="http://schemas.microsoft.com/office/drawing/2014/main" id="{46A9ABBA-DE42-C8A8-93C1-44F1E4D8D9D1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405" y="1772746"/>
                      <a:ext cx="359819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37" name="インク 36">
                      <a:extLst>
                        <a:ext uri="{FF2B5EF4-FFF2-40B4-BE49-F238E27FC236}">
                          <a16:creationId xmlns:a16="http://schemas.microsoft.com/office/drawing/2014/main" id="{BFE1426A-444D-50CD-4DB6-63BEE983F03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89" y="1512850"/>
                    <a:ext cx="1103759" cy="977400"/>
                  </p14:xfrm>
                </p:contentPart>
              </mc:Choice>
              <mc:Fallback xmlns="">
                <p:pic>
                  <p:nvPicPr>
                    <p:cNvPr id="36" name="インク 35">
                      <a:extLst>
                        <a:ext uri="{FF2B5EF4-FFF2-40B4-BE49-F238E27FC236}">
                          <a16:creationId xmlns:a16="http://schemas.microsoft.com/office/drawing/2014/main" id="{F5E79C91-929D-335E-6344-BDDF92B00BBA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0" y="1429128"/>
                      <a:ext cx="1276422" cy="11443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3168BC89-C559-0885-9B40-1A02058C5F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1" y="1974732"/>
                    <a:ext cx="1396079" cy="438120"/>
                  </p14:xfrm>
                </p:contentPart>
              </mc:Choice>
              <mc:Fallback xmlns="">
                <p:pic>
                  <p:nvPicPr>
                    <p:cNvPr id="37" name="インク 36">
                      <a:extLst>
                        <a:ext uri="{FF2B5EF4-FFF2-40B4-BE49-F238E27FC236}">
                          <a16:creationId xmlns:a16="http://schemas.microsoft.com/office/drawing/2014/main" id="{8AA90D72-B9B3-D0AD-9942-A298940C251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96" y="1891030"/>
                      <a:ext cx="1568734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B1E9A48E-2164-0AF1-BBF0-1D20859876CB}"/>
                  </a:ext>
                </a:extLst>
              </p:cNvPr>
              <p:cNvSpPr txBox="1"/>
              <p:nvPr/>
            </p:nvSpPr>
            <p:spPr>
              <a:xfrm>
                <a:off x="7280492" y="3054917"/>
                <a:ext cx="32592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ロボットで一つずつ分取</a:t>
                </a:r>
                <a:endParaRPr kumimoji="1" lang="en-US" altLang="ja-JP" sz="2400" dirty="0"/>
              </a:p>
            </p:txBody>
          </p:sp>
        </p:grpSp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516EDF16-B1C5-DF6E-B2ED-1B4ADF738903}"/>
                </a:ext>
              </a:extLst>
            </p:cNvPr>
            <p:cNvGrpSpPr/>
            <p:nvPr/>
          </p:nvGrpSpPr>
          <p:grpSpPr>
            <a:xfrm>
              <a:off x="1870260" y="688914"/>
              <a:ext cx="4126577" cy="1350648"/>
              <a:chOff x="1018665" y="552514"/>
              <a:chExt cx="4126577" cy="1350648"/>
            </a:xfrm>
          </p:grpSpPr>
          <p:pic>
            <p:nvPicPr>
              <p:cNvPr id="19" name="グラフィックス 18" descr="ビデオ カメラ 単色塗りつぶし">
                <a:extLst>
                  <a:ext uri="{FF2B5EF4-FFF2-40B4-BE49-F238E27FC236}">
                    <a16:creationId xmlns:a16="http://schemas.microsoft.com/office/drawing/2014/main" id="{A2C46460-E492-A838-802F-E995BFD9B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A9D09366-714B-821B-B199-7F89928C84DE}"/>
                  </a:ext>
                </a:extLst>
              </p:cNvPr>
              <p:cNvSpPr txBox="1"/>
              <p:nvPr/>
            </p:nvSpPr>
            <p:spPr>
              <a:xfrm>
                <a:off x="2543248" y="830540"/>
                <a:ext cx="26019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顕微鏡画像を取得</a:t>
                </a:r>
                <a:endParaRPr kumimoji="1" lang="en-US" altLang="ja-JP" sz="2400" dirty="0"/>
              </a:p>
            </p:txBody>
          </p:sp>
        </p:grp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9A452EBC-C39A-0BEB-A05F-CA7D2C9C0715}"/>
                </a:ext>
              </a:extLst>
            </p:cNvPr>
            <p:cNvGrpSpPr/>
            <p:nvPr/>
          </p:nvGrpSpPr>
          <p:grpSpPr>
            <a:xfrm>
              <a:off x="516788" y="3151048"/>
              <a:ext cx="1376626" cy="1239840"/>
              <a:chOff x="5774309" y="665534"/>
              <a:chExt cx="1376626" cy="1239840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230F3170-C407-C920-FA16-11ACFEA1C2CF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7441B3F7-8CE1-7FD8-8272-71E830FACBD9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AC39A293-9D29-F71E-EED1-7E78D3E703BB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F9366AFD-A65B-2EA6-3F02-1227E578647D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" name="円弧 5">
              <a:extLst>
                <a:ext uri="{FF2B5EF4-FFF2-40B4-BE49-F238E27FC236}">
                  <a16:creationId xmlns:a16="http://schemas.microsoft.com/office/drawing/2014/main" id="{5E134B6A-D2D4-835B-7363-443E7A79C6D4}"/>
                </a:ext>
              </a:extLst>
            </p:cNvPr>
            <p:cNvSpPr/>
            <p:nvPr/>
          </p:nvSpPr>
          <p:spPr>
            <a:xfrm>
              <a:off x="1424412" y="1407757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弧 6">
              <a:extLst>
                <a:ext uri="{FF2B5EF4-FFF2-40B4-BE49-F238E27FC236}">
                  <a16:creationId xmlns:a16="http://schemas.microsoft.com/office/drawing/2014/main" id="{D5E91454-1736-22D1-103C-EDC3F889EEC2}"/>
                </a:ext>
              </a:extLst>
            </p:cNvPr>
            <p:cNvSpPr/>
            <p:nvPr/>
          </p:nvSpPr>
          <p:spPr>
            <a:xfrm>
              <a:off x="1340646" y="2785540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弧 7">
              <a:extLst>
                <a:ext uri="{FF2B5EF4-FFF2-40B4-BE49-F238E27FC236}">
                  <a16:creationId xmlns:a16="http://schemas.microsoft.com/office/drawing/2014/main" id="{EA88D3F2-5758-AA1B-326E-0EDA550137B6}"/>
                </a:ext>
              </a:extLst>
            </p:cNvPr>
            <p:cNvSpPr/>
            <p:nvPr/>
          </p:nvSpPr>
          <p:spPr>
            <a:xfrm>
              <a:off x="1379675" y="570255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弧 8">
              <a:extLst>
                <a:ext uri="{FF2B5EF4-FFF2-40B4-BE49-F238E27FC236}">
                  <a16:creationId xmlns:a16="http://schemas.microsoft.com/office/drawing/2014/main" id="{67BBFE45-805E-E95E-6156-0D9AE3CA426E}"/>
                </a:ext>
              </a:extLst>
            </p:cNvPr>
            <p:cNvSpPr/>
            <p:nvPr/>
          </p:nvSpPr>
          <p:spPr>
            <a:xfrm>
              <a:off x="2188625" y="396326"/>
              <a:ext cx="5483175" cy="6065347"/>
            </a:xfrm>
            <a:prstGeom prst="arc">
              <a:avLst>
                <a:gd name="adj1" fmla="val 21589195"/>
                <a:gd name="adj2" fmla="val 7141079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2DA32779-D211-5296-A067-5B2C95393A6B}"/>
                </a:ext>
              </a:extLst>
            </p:cNvPr>
            <p:cNvSpPr txBox="1"/>
            <p:nvPr/>
          </p:nvSpPr>
          <p:spPr>
            <a:xfrm>
              <a:off x="6575738" y="5781049"/>
              <a:ext cx="5099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リアルタイムで遊離細胞の位置を特定</a:t>
              </a:r>
              <a:endParaRPr kumimoji="1" lang="en-US" altLang="ja-JP" sz="2400" dirty="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6647AC-F68E-CC94-B623-7CFD01FCBC22}"/>
                </a:ext>
              </a:extLst>
            </p:cNvPr>
            <p:cNvSpPr txBox="1"/>
            <p:nvPr/>
          </p:nvSpPr>
          <p:spPr>
            <a:xfrm>
              <a:off x="3933385" y="4954923"/>
              <a:ext cx="29097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遊離前の位置を特定</a:t>
              </a:r>
              <a:endParaRPr kumimoji="1" lang="en-US" altLang="ja-JP" sz="2400" dirty="0"/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9857221C-4A42-B499-73B5-776C518D5AF3}"/>
                </a:ext>
              </a:extLst>
            </p:cNvPr>
            <p:cNvGrpSpPr/>
            <p:nvPr/>
          </p:nvGrpSpPr>
          <p:grpSpPr>
            <a:xfrm>
              <a:off x="2215130" y="4748287"/>
              <a:ext cx="1381366" cy="1688044"/>
              <a:chOff x="2428228" y="4636874"/>
              <a:chExt cx="1381366" cy="1688044"/>
            </a:xfrm>
          </p:grpSpPr>
          <p:pic>
            <p:nvPicPr>
              <p:cNvPr id="13" name="グラフィックス 12" descr="人工知能 単色塗りつぶし">
                <a:extLst>
                  <a:ext uri="{FF2B5EF4-FFF2-40B4-BE49-F238E27FC236}">
                    <a16:creationId xmlns:a16="http://schemas.microsoft.com/office/drawing/2014/main" id="{428416FC-0193-A271-E64B-45863C873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428228" y="4943552"/>
                <a:ext cx="1381366" cy="1381366"/>
              </a:xfrm>
              <a:prstGeom prst="rect">
                <a:avLst/>
              </a:prstGeom>
            </p:spPr>
          </p:pic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6EA1CA92-3CA4-E84A-41E0-565778F97344}"/>
                  </a:ext>
                </a:extLst>
              </p:cNvPr>
              <p:cNvSpPr txBox="1"/>
              <p:nvPr/>
            </p:nvSpPr>
            <p:spPr>
              <a:xfrm>
                <a:off x="2831766" y="4636874"/>
                <a:ext cx="452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/>
                  <a:t>AI</a:t>
                </a:r>
                <a:endParaRPr kumimoji="1" lang="ja-JP" altLang="en-US" sz="24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300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とぼやけた写真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3026A30-5C54-73FD-7D55-1A0B2AA9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32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1DE7F49-9B48-5230-AEB6-C039263D59CC}"/>
              </a:ext>
            </a:extLst>
          </p:cNvPr>
          <p:cNvGrpSpPr/>
          <p:nvPr/>
        </p:nvGrpSpPr>
        <p:grpSpPr>
          <a:xfrm>
            <a:off x="1380162" y="3805039"/>
            <a:ext cx="7315200" cy="2743200"/>
            <a:chOff x="1380162" y="3805039"/>
            <a:chExt cx="7315200" cy="2743200"/>
          </a:xfrm>
        </p:grpSpPr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77E09B1-0E6E-1C7E-12F9-1EB48C6A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0162" y="3805039"/>
              <a:ext cx="3657600" cy="2743200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8F12D80C-36CB-4D1D-B668-804305B1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7762" y="3805039"/>
              <a:ext cx="3657600" cy="2743200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C3677E6D-F6C2-26B5-C2D4-8AD52F6A67C4}"/>
              </a:ext>
            </a:extLst>
          </p:cNvPr>
          <p:cNvGrpSpPr/>
          <p:nvPr/>
        </p:nvGrpSpPr>
        <p:grpSpPr>
          <a:xfrm>
            <a:off x="449326" y="494697"/>
            <a:ext cx="10972800" cy="2743200"/>
            <a:chOff x="449326" y="494697"/>
            <a:chExt cx="10972800" cy="2743200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4185284B-3ABA-1C29-1EF0-B6771786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4526" y="494697"/>
              <a:ext cx="3657600" cy="2743200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B881342C-49CB-C4AD-3810-C2C8BF2E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6926" y="494697"/>
              <a:ext cx="3657600" cy="2743200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AE0BF908-731F-D567-E385-B1996A384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326" y="49469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140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FE05D4E-9C9D-1A9A-2167-BF32F4FBB5BD}"/>
              </a:ext>
            </a:extLst>
          </p:cNvPr>
          <p:cNvGrpSpPr/>
          <p:nvPr/>
        </p:nvGrpSpPr>
        <p:grpSpPr>
          <a:xfrm>
            <a:off x="609600" y="2057400"/>
            <a:ext cx="10972800" cy="2743200"/>
            <a:chOff x="352039" y="1357391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305C941-08AC-C82C-450F-797B9FFE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239" y="1357391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7D0F658-4777-DD82-1211-330E7998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9639" y="1357391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222A828-6731-4075-C129-B05F4159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039" y="135739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26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478E4D80-FD8A-C7D9-BF2C-D2578DA86654}"/>
              </a:ext>
            </a:extLst>
          </p:cNvPr>
          <p:cNvGrpSpPr/>
          <p:nvPr/>
        </p:nvGrpSpPr>
        <p:grpSpPr>
          <a:xfrm>
            <a:off x="1" y="3579000"/>
            <a:ext cx="10972800" cy="2744610"/>
            <a:chOff x="1" y="3579000"/>
            <a:chExt cx="10972800" cy="274461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2843C359-F210-CC74-E72F-B067DB5BA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1" y="3579000"/>
              <a:ext cx="3657600" cy="2743200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05FD326-0283-1A09-AA8B-8E172A9C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1" y="3579000"/>
              <a:ext cx="3657600" cy="27432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B24E9BED-1E96-C20A-8021-9F9ED96AF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3580410"/>
              <a:ext cx="3657600" cy="2743200"/>
            </a:xfrm>
            <a:prstGeom prst="rect">
              <a:avLst/>
            </a:prstGeom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EDBF858-E8CE-B303-9EE6-946FBF577958}"/>
              </a:ext>
            </a:extLst>
          </p:cNvPr>
          <p:cNvGrpSpPr/>
          <p:nvPr/>
        </p:nvGrpSpPr>
        <p:grpSpPr>
          <a:xfrm>
            <a:off x="909600" y="385800"/>
            <a:ext cx="10972800" cy="2743200"/>
            <a:chOff x="909600" y="385800"/>
            <a:chExt cx="10972800" cy="2743200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6FF1AC9C-D5F0-219F-D602-6ADEAE6E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4800" y="385800"/>
              <a:ext cx="3657600" cy="2743200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863073D-A007-69FF-416C-5D914206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7200" y="385800"/>
              <a:ext cx="3657600" cy="2743200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FB30BDA-60AE-0812-4B69-81A5282F7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9600" y="38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708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769B203C-3791-2608-BE80-EA3A4D9A5E03}"/>
              </a:ext>
            </a:extLst>
          </p:cNvPr>
          <p:cNvGrpSpPr/>
          <p:nvPr/>
        </p:nvGrpSpPr>
        <p:grpSpPr>
          <a:xfrm>
            <a:off x="609600" y="3429000"/>
            <a:ext cx="10972800" cy="2743200"/>
            <a:chOff x="609600" y="3579000"/>
            <a:chExt cx="10972800" cy="2743200"/>
          </a:xfrm>
        </p:grpSpPr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1CE32061-DB17-5BA5-ABFE-1FE7E8DE0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800" y="3579000"/>
              <a:ext cx="3657600" cy="2743200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3CD4EDA-E35C-A325-5C81-FB419025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0" y="3579000"/>
              <a:ext cx="3657600" cy="2743200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EE702F39-9408-2AF2-BA42-6D4E9881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3579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6A48A4AC-F610-22D4-441E-A05A197D83E2}"/>
              </a:ext>
            </a:extLst>
          </p:cNvPr>
          <p:cNvGrpSpPr/>
          <p:nvPr/>
        </p:nvGrpSpPr>
        <p:grpSpPr>
          <a:xfrm>
            <a:off x="216600" y="258510"/>
            <a:ext cx="10972800" cy="2743200"/>
            <a:chOff x="216600" y="258510"/>
            <a:chExt cx="10972800" cy="2743200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21983C74-BE2E-F68C-DF1B-DF06E26D3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1800" y="258510"/>
              <a:ext cx="3657600" cy="2743200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D3BF79C5-44B1-4B0E-0625-DA86EE6CF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4200" y="258510"/>
              <a:ext cx="3657600" cy="2743200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2F88E5FD-29A0-0713-712D-C7CA846A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600" y="25851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034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28C75C-3BEB-FB23-8605-3BE7B5B394CF}"/>
              </a:ext>
            </a:extLst>
          </p:cNvPr>
          <p:cNvGrpSpPr/>
          <p:nvPr/>
        </p:nvGrpSpPr>
        <p:grpSpPr>
          <a:xfrm>
            <a:off x="1813932" y="1957039"/>
            <a:ext cx="7315200" cy="2743200"/>
            <a:chOff x="1813932" y="195703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1738061-F884-8B63-6E76-9E9ED2EC5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32" y="195703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451F995-A967-39ED-2DD6-8AE5715EB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1532" y="195703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811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554306" cy="2688356"/>
            <a:chOff x="3148538" y="4135634"/>
            <a:chExt cx="5554306" cy="2688356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415938" y="6422515"/>
              <a:ext cx="1692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Original image</a:t>
              </a:r>
              <a:endParaRPr kumimoji="1" lang="ja-JP" altLang="en-US" sz="20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457277" y="6423880"/>
              <a:ext cx="224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Segmentation mask</a:t>
              </a:r>
              <a:endParaRPr kumimoji="1" lang="ja-JP" altLang="en-US" sz="20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396624" y="1494242"/>
            <a:ext cx="5559138" cy="5861292"/>
            <a:chOff x="3143705" y="685992"/>
            <a:chExt cx="5559138" cy="5861292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3143705" y="685992"/>
              <a:ext cx="5559138" cy="3301362"/>
              <a:chOff x="3143705" y="685992"/>
              <a:chExt cx="5559138" cy="3301362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3143705" y="1274870"/>
                <a:ext cx="5559138" cy="2712484"/>
                <a:chOff x="3143705" y="1274870"/>
                <a:chExt cx="5559138" cy="2712484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585068" y="3587244"/>
                  <a:ext cx="1985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000" dirty="0"/>
                    <a:t>Tracked positions</a:t>
                  </a:r>
                  <a:endParaRPr kumimoji="1" lang="ja-JP" altLang="en-US" sz="20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3143705" y="3585350"/>
                  <a:ext cx="22414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/>
                    <a:t>Segmentation mask</a:t>
                  </a:r>
                  <a:endParaRPr kumimoji="1" lang="ja-JP" altLang="en-US" sz="20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763278" y="685992"/>
                <a:ext cx="23118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000" b="1" dirty="0"/>
                  <a:t>The same individual</a:t>
                </a:r>
                <a:endParaRPr kumimoji="1" lang="ja-JP" altLang="en-US" sz="20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25970"/>
            <a:chOff x="284000" y="1069818"/>
            <a:chExt cx="11593128" cy="2725970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989590" y="3394000"/>
              <a:ext cx="41465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000" dirty="0">
                  <a:solidFill>
                    <a:srgbClr val="FF0000"/>
                  </a:solidFill>
                </a:rPr>
                <a:t> </a:t>
              </a:r>
              <a:r>
                <a:rPr lang="en-US" altLang="ja-JP" sz="2000" dirty="0"/>
                <a:t>3D state variables can be predicted</a:t>
              </a:r>
              <a:endParaRPr kumimoji="1" lang="ja-JP" altLang="en-US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1113981" y="3395678"/>
              <a:ext cx="41227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0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000" dirty="0"/>
                <a:t>Cannot estimate 3D state variables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811480" y="1069818"/>
              <a:ext cx="2727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SORT with only one slice</a:t>
              </a:r>
              <a:endParaRPr kumimoji="1" lang="ja-JP" altLang="en-US" sz="20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917344" y="1115767"/>
              <a:ext cx="2291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With multiple slices </a:t>
              </a:r>
              <a:endParaRPr kumimoji="1" lang="ja-JP" altLang="en-US" sz="20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24043</TotalTime>
  <Words>214</Words>
  <Application>Microsoft Macintosh PowerPoint</Application>
  <PresentationFormat>ワイド画面</PresentationFormat>
  <Paragraphs>84</Paragraphs>
  <Slides>29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3" baseType="lpstr">
      <vt:lpstr>MS PGothic</vt:lpstr>
      <vt:lpstr>Arial</vt:lpstr>
      <vt:lpstr>Calibri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24</cp:revision>
  <dcterms:created xsi:type="dcterms:W3CDTF">2024-12-24T03:20:35Z</dcterms:created>
  <dcterms:modified xsi:type="dcterms:W3CDTF">2025-02-01T04:34:01Z</dcterms:modified>
</cp:coreProperties>
</file>